
<file path=[Content_Types].xml><?xml version="1.0" encoding="utf-8"?>
<Types xmlns="http://schemas.openxmlformats.org/package/2006/content-types">
  <Default Extension="png" ContentType="image/png"/>
  <Default Extension="bmp" ContentType="image/bmp"/>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4"/>
  </p:notesMasterIdLst>
  <p:sldIdLst>
    <p:sldId id="256" r:id="rId2"/>
    <p:sldId id="261" r:id="rId3"/>
    <p:sldId id="262" r:id="rId4"/>
    <p:sldId id="263" r:id="rId5"/>
    <p:sldId id="265" r:id="rId6"/>
    <p:sldId id="266" r:id="rId7"/>
    <p:sldId id="268" r:id="rId8"/>
    <p:sldId id="269" r:id="rId9"/>
    <p:sldId id="270" r:id="rId10"/>
    <p:sldId id="271" r:id="rId11"/>
    <p:sldId id="272" r:id="rId12"/>
    <p:sldId id="273" r:id="rId13"/>
    <p:sldId id="274" r:id="rId14"/>
    <p:sldId id="275" r:id="rId15"/>
    <p:sldId id="276" r:id="rId16"/>
    <p:sldId id="277" r:id="rId17"/>
    <p:sldId id="278" r:id="rId18"/>
    <p:sldId id="279" r:id="rId19"/>
    <p:sldId id="280" r:id="rId20"/>
    <p:sldId id="291" r:id="rId21"/>
    <p:sldId id="281" r:id="rId22"/>
    <p:sldId id="282" r:id="rId23"/>
    <p:sldId id="283" r:id="rId24"/>
    <p:sldId id="284" r:id="rId25"/>
    <p:sldId id="285" r:id="rId26"/>
    <p:sldId id="286" r:id="rId27"/>
    <p:sldId id="287" r:id="rId28"/>
    <p:sldId id="288" r:id="rId29"/>
    <p:sldId id="289" r:id="rId30"/>
    <p:sldId id="290" r:id="rId31"/>
    <p:sldId id="292" r:id="rId32"/>
    <p:sldId id="293" r:id="rId33"/>
    <p:sldId id="295" r:id="rId34"/>
    <p:sldId id="296" r:id="rId35"/>
    <p:sldId id="297" r:id="rId36"/>
    <p:sldId id="298" r:id="rId37"/>
    <p:sldId id="299" r:id="rId38"/>
    <p:sldId id="300" r:id="rId39"/>
    <p:sldId id="301" r:id="rId40"/>
    <p:sldId id="302" r:id="rId41"/>
    <p:sldId id="303" r:id="rId42"/>
    <p:sldId id="304" r:id="rId43"/>
    <p:sldId id="305" r:id="rId44"/>
    <p:sldId id="306" r:id="rId45"/>
    <p:sldId id="307" r:id="rId46"/>
    <p:sldId id="308" r:id="rId47"/>
    <p:sldId id="309" r:id="rId48"/>
    <p:sldId id="310" r:id="rId49"/>
    <p:sldId id="311" r:id="rId50"/>
    <p:sldId id="312" r:id="rId51"/>
    <p:sldId id="313" r:id="rId52"/>
    <p:sldId id="314" r:id="rId53"/>
    <p:sldId id="315" r:id="rId54"/>
    <p:sldId id="316" r:id="rId55"/>
    <p:sldId id="317" r:id="rId56"/>
    <p:sldId id="318" r:id="rId57"/>
    <p:sldId id="319" r:id="rId58"/>
    <p:sldId id="320" r:id="rId59"/>
    <p:sldId id="321" r:id="rId60"/>
    <p:sldId id="322" r:id="rId61"/>
    <p:sldId id="323" r:id="rId62"/>
    <p:sldId id="324" r:id="rId63"/>
  </p:sldIdLst>
  <p:sldSz cx="8120063" cy="10826750" type="B4ISO"/>
  <p:notesSz cx="6858000" cy="9144000"/>
  <p:defaultTextStyle>
    <a:defPPr>
      <a:defRPr lang="zh-CN"/>
    </a:defPPr>
    <a:lvl1pPr marL="0" algn="l" defTabSz="1033337" rtl="0" eaLnBrk="1" latinLnBrk="0" hangingPunct="1">
      <a:defRPr sz="2000" kern="1200">
        <a:solidFill>
          <a:schemeClr val="tx1"/>
        </a:solidFill>
        <a:latin typeface="+mn-lt"/>
        <a:ea typeface="+mn-ea"/>
        <a:cs typeface="+mn-cs"/>
      </a:defRPr>
    </a:lvl1pPr>
    <a:lvl2pPr marL="516669" algn="l" defTabSz="1033337" rtl="0" eaLnBrk="1" latinLnBrk="0" hangingPunct="1">
      <a:defRPr sz="2000" kern="1200">
        <a:solidFill>
          <a:schemeClr val="tx1"/>
        </a:solidFill>
        <a:latin typeface="+mn-lt"/>
        <a:ea typeface="+mn-ea"/>
        <a:cs typeface="+mn-cs"/>
      </a:defRPr>
    </a:lvl2pPr>
    <a:lvl3pPr marL="1033337" algn="l" defTabSz="1033337" rtl="0" eaLnBrk="1" latinLnBrk="0" hangingPunct="1">
      <a:defRPr sz="2000" kern="1200">
        <a:solidFill>
          <a:schemeClr val="tx1"/>
        </a:solidFill>
        <a:latin typeface="+mn-lt"/>
        <a:ea typeface="+mn-ea"/>
        <a:cs typeface="+mn-cs"/>
      </a:defRPr>
    </a:lvl3pPr>
    <a:lvl4pPr marL="1550007" algn="l" defTabSz="1033337" rtl="0" eaLnBrk="1" latinLnBrk="0" hangingPunct="1">
      <a:defRPr sz="2000" kern="1200">
        <a:solidFill>
          <a:schemeClr val="tx1"/>
        </a:solidFill>
        <a:latin typeface="+mn-lt"/>
        <a:ea typeface="+mn-ea"/>
        <a:cs typeface="+mn-cs"/>
      </a:defRPr>
    </a:lvl4pPr>
    <a:lvl5pPr marL="2066675" algn="l" defTabSz="1033337" rtl="0" eaLnBrk="1" latinLnBrk="0" hangingPunct="1">
      <a:defRPr sz="2000" kern="1200">
        <a:solidFill>
          <a:schemeClr val="tx1"/>
        </a:solidFill>
        <a:latin typeface="+mn-lt"/>
        <a:ea typeface="+mn-ea"/>
        <a:cs typeface="+mn-cs"/>
      </a:defRPr>
    </a:lvl5pPr>
    <a:lvl6pPr marL="2583343" algn="l" defTabSz="1033337" rtl="0" eaLnBrk="1" latinLnBrk="0" hangingPunct="1">
      <a:defRPr sz="2000" kern="1200">
        <a:solidFill>
          <a:schemeClr val="tx1"/>
        </a:solidFill>
        <a:latin typeface="+mn-lt"/>
        <a:ea typeface="+mn-ea"/>
        <a:cs typeface="+mn-cs"/>
      </a:defRPr>
    </a:lvl6pPr>
    <a:lvl7pPr marL="3100012" algn="l" defTabSz="1033337" rtl="0" eaLnBrk="1" latinLnBrk="0" hangingPunct="1">
      <a:defRPr sz="2000" kern="1200">
        <a:solidFill>
          <a:schemeClr val="tx1"/>
        </a:solidFill>
        <a:latin typeface="+mn-lt"/>
        <a:ea typeface="+mn-ea"/>
        <a:cs typeface="+mn-cs"/>
      </a:defRPr>
    </a:lvl7pPr>
    <a:lvl8pPr marL="3616681" algn="l" defTabSz="1033337" rtl="0" eaLnBrk="1" latinLnBrk="0" hangingPunct="1">
      <a:defRPr sz="2000" kern="1200">
        <a:solidFill>
          <a:schemeClr val="tx1"/>
        </a:solidFill>
        <a:latin typeface="+mn-lt"/>
        <a:ea typeface="+mn-ea"/>
        <a:cs typeface="+mn-cs"/>
      </a:defRPr>
    </a:lvl8pPr>
    <a:lvl9pPr marL="4133349" algn="l" defTabSz="1033337" rtl="0" eaLnBrk="1" latinLnBrk="0" hangingPunct="1">
      <a:defRPr sz="20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40" d="100"/>
          <a:sy n="40" d="100"/>
        </p:scale>
        <p:origin x="-2370" y="-282"/>
      </p:cViewPr>
      <p:guideLst>
        <p:guide orient="horz" pos="3410"/>
        <p:guide pos="255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bmp>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720E331-092D-4A1F-8299-91878B563D90}" type="datetimeFigureOut">
              <a:rPr lang="zh-CN" altLang="en-US" smtClean="0"/>
              <a:t>2018/8/28</a:t>
            </a:fld>
            <a:endParaRPr lang="zh-CN" altLang="en-US"/>
          </a:p>
        </p:txBody>
      </p:sp>
      <p:sp>
        <p:nvSpPr>
          <p:cNvPr id="4" name="幻灯片图像占位符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7A53C38-AC79-4652-853C-337BDBE7E132}" type="slidenum">
              <a:rPr lang="zh-CN" altLang="en-US" smtClean="0"/>
              <a:t>‹#›</a:t>
            </a:fld>
            <a:endParaRPr lang="zh-CN" altLang="en-US"/>
          </a:p>
        </p:txBody>
      </p:sp>
    </p:spTree>
    <p:extLst>
      <p:ext uri="{BB962C8B-B14F-4D97-AF65-F5344CB8AC3E}">
        <p14:creationId xmlns:p14="http://schemas.microsoft.com/office/powerpoint/2010/main" val="2467083857"/>
      </p:ext>
    </p:extLst>
  </p:cSld>
  <p:clrMap bg1="lt1" tx1="dk1" bg2="lt2" tx2="dk2" accent1="accent1" accent2="accent2" accent3="accent3" accent4="accent4" accent5="accent5" accent6="accent6" hlink="hlink" folHlink="folHlink"/>
  <p:notesStyle>
    <a:lvl1pPr marL="0" algn="l" defTabSz="1033337" rtl="0" eaLnBrk="1" latinLnBrk="0" hangingPunct="1">
      <a:defRPr sz="1400" kern="1200">
        <a:solidFill>
          <a:schemeClr val="tx1"/>
        </a:solidFill>
        <a:latin typeface="+mn-lt"/>
        <a:ea typeface="+mn-ea"/>
        <a:cs typeface="+mn-cs"/>
      </a:defRPr>
    </a:lvl1pPr>
    <a:lvl2pPr marL="516669" algn="l" defTabSz="1033337" rtl="0" eaLnBrk="1" latinLnBrk="0" hangingPunct="1">
      <a:defRPr sz="1400" kern="1200">
        <a:solidFill>
          <a:schemeClr val="tx1"/>
        </a:solidFill>
        <a:latin typeface="+mn-lt"/>
        <a:ea typeface="+mn-ea"/>
        <a:cs typeface="+mn-cs"/>
      </a:defRPr>
    </a:lvl2pPr>
    <a:lvl3pPr marL="1033337" algn="l" defTabSz="1033337" rtl="0" eaLnBrk="1" latinLnBrk="0" hangingPunct="1">
      <a:defRPr sz="1400" kern="1200">
        <a:solidFill>
          <a:schemeClr val="tx1"/>
        </a:solidFill>
        <a:latin typeface="+mn-lt"/>
        <a:ea typeface="+mn-ea"/>
        <a:cs typeface="+mn-cs"/>
      </a:defRPr>
    </a:lvl3pPr>
    <a:lvl4pPr marL="1550007" algn="l" defTabSz="1033337" rtl="0" eaLnBrk="1" latinLnBrk="0" hangingPunct="1">
      <a:defRPr sz="1400" kern="1200">
        <a:solidFill>
          <a:schemeClr val="tx1"/>
        </a:solidFill>
        <a:latin typeface="+mn-lt"/>
        <a:ea typeface="+mn-ea"/>
        <a:cs typeface="+mn-cs"/>
      </a:defRPr>
    </a:lvl4pPr>
    <a:lvl5pPr marL="2066675" algn="l" defTabSz="1033337" rtl="0" eaLnBrk="1" latinLnBrk="0" hangingPunct="1">
      <a:defRPr sz="1400" kern="1200">
        <a:solidFill>
          <a:schemeClr val="tx1"/>
        </a:solidFill>
        <a:latin typeface="+mn-lt"/>
        <a:ea typeface="+mn-ea"/>
        <a:cs typeface="+mn-cs"/>
      </a:defRPr>
    </a:lvl5pPr>
    <a:lvl6pPr marL="2583343" algn="l" defTabSz="1033337" rtl="0" eaLnBrk="1" latinLnBrk="0" hangingPunct="1">
      <a:defRPr sz="1400" kern="1200">
        <a:solidFill>
          <a:schemeClr val="tx1"/>
        </a:solidFill>
        <a:latin typeface="+mn-lt"/>
        <a:ea typeface="+mn-ea"/>
        <a:cs typeface="+mn-cs"/>
      </a:defRPr>
    </a:lvl6pPr>
    <a:lvl7pPr marL="3100012" algn="l" defTabSz="1033337" rtl="0" eaLnBrk="1" latinLnBrk="0" hangingPunct="1">
      <a:defRPr sz="1400" kern="1200">
        <a:solidFill>
          <a:schemeClr val="tx1"/>
        </a:solidFill>
        <a:latin typeface="+mn-lt"/>
        <a:ea typeface="+mn-ea"/>
        <a:cs typeface="+mn-cs"/>
      </a:defRPr>
    </a:lvl7pPr>
    <a:lvl8pPr marL="3616681" algn="l" defTabSz="1033337" rtl="0" eaLnBrk="1" latinLnBrk="0" hangingPunct="1">
      <a:defRPr sz="1400" kern="1200">
        <a:solidFill>
          <a:schemeClr val="tx1"/>
        </a:solidFill>
        <a:latin typeface="+mn-lt"/>
        <a:ea typeface="+mn-ea"/>
        <a:cs typeface="+mn-cs"/>
      </a:defRPr>
    </a:lvl8pPr>
    <a:lvl9pPr marL="4133349" algn="l" defTabSz="1033337" rtl="0" eaLnBrk="1" latinLnBrk="0" hangingPunct="1">
      <a:defRPr sz="14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896405" y="5221334"/>
            <a:ext cx="6320205" cy="2320734"/>
          </a:xfrm>
        </p:spPr>
        <p:txBody>
          <a:bodyPr anchor="b"/>
          <a:lstStyle>
            <a:lvl1pPr>
              <a:defRPr sz="4000"/>
            </a:lvl1pPr>
          </a:lstStyle>
          <a:p>
            <a:r>
              <a:rPr lang="zh-CN" altLang="en-US" smtClean="0"/>
              <a:t>单击此处编辑母版标题样式</a:t>
            </a:r>
            <a:endParaRPr lang="en-US"/>
          </a:p>
        </p:txBody>
      </p:sp>
      <p:sp>
        <p:nvSpPr>
          <p:cNvPr id="3" name="Subtitle 2"/>
          <p:cNvSpPr>
            <a:spLocks noGrp="1"/>
          </p:cNvSpPr>
          <p:nvPr>
            <p:ph type="subTitle" idx="1"/>
          </p:nvPr>
        </p:nvSpPr>
        <p:spPr>
          <a:xfrm>
            <a:off x="896405" y="7542067"/>
            <a:ext cx="6320205" cy="1359927"/>
          </a:xfrm>
        </p:spPr>
        <p:txBody>
          <a:bodyPr anchor="t">
            <a:normAutofit/>
          </a:bodyPr>
          <a:lstStyle>
            <a:lvl1pPr marL="0" indent="0" algn="l">
              <a:buNone/>
              <a:defRPr sz="2000">
                <a:solidFill>
                  <a:schemeClr val="tx2">
                    <a:lumMod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a:p>
        </p:txBody>
      </p:sp>
      <p:sp>
        <p:nvSpPr>
          <p:cNvPr id="4" name="Date Placeholder 3"/>
          <p:cNvSpPr>
            <a:spLocks noGrp="1"/>
          </p:cNvSpPr>
          <p:nvPr>
            <p:ph type="dt" sz="half" idx="10"/>
          </p:nvPr>
        </p:nvSpPr>
        <p:spPr/>
        <p:txBody>
          <a:bodyPr/>
          <a:lstStyle/>
          <a:p>
            <a:fld id="{A166BA38-1883-451D-BF18-051F84AE33C7}" type="datetimeFigureOut">
              <a:rPr lang="zh-CN" altLang="en-US" smtClean="0"/>
              <a:t>2018/8/28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B1DC0DC-4AF9-4562-A578-929F1DDC3F41}"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Vertical Text Placeholder 2"/>
          <p:cNvSpPr>
            <a:spLocks noGrp="1"/>
          </p:cNvSpPr>
          <p:nvPr>
            <p:ph type="body" orient="vert" idx="1"/>
          </p:nvPr>
        </p:nvSpPr>
        <p:spPr>
          <a:xfrm>
            <a:off x="896406" y="2853288"/>
            <a:ext cx="6325444" cy="6396019"/>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Date Placeholder 3"/>
          <p:cNvSpPr>
            <a:spLocks noGrp="1"/>
          </p:cNvSpPr>
          <p:nvPr>
            <p:ph type="dt" sz="half" idx="10"/>
          </p:nvPr>
        </p:nvSpPr>
        <p:spPr/>
        <p:txBody>
          <a:bodyPr/>
          <a:lstStyle/>
          <a:p>
            <a:fld id="{A166BA38-1883-451D-BF18-051F84AE33C7}" type="datetimeFigureOut">
              <a:rPr lang="zh-CN" altLang="en-US" smtClean="0"/>
              <a:t>2018/8/28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B1DC0DC-4AF9-4562-A578-929F1DDC3F41}"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13829" y="1066766"/>
            <a:ext cx="1308021" cy="8186097"/>
          </a:xfrm>
        </p:spPr>
        <p:txBody>
          <a:bodyPr vert="eaVert"/>
          <a:lstStyle/>
          <a:p>
            <a:r>
              <a:rPr lang="zh-CN" altLang="en-US" smtClean="0"/>
              <a:t>单击此处编辑母版标题样式</a:t>
            </a:r>
            <a:endParaRPr lang="en-US"/>
          </a:p>
        </p:txBody>
      </p:sp>
      <p:sp>
        <p:nvSpPr>
          <p:cNvPr id="3" name="Vertical Text Placeholder 2"/>
          <p:cNvSpPr>
            <a:spLocks noGrp="1"/>
          </p:cNvSpPr>
          <p:nvPr>
            <p:ph type="body" orient="vert" idx="1"/>
          </p:nvPr>
        </p:nvSpPr>
        <p:spPr>
          <a:xfrm>
            <a:off x="896406" y="1066767"/>
            <a:ext cx="4855305" cy="818609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Date Placeholder 3"/>
          <p:cNvSpPr>
            <a:spLocks noGrp="1"/>
          </p:cNvSpPr>
          <p:nvPr>
            <p:ph type="dt" sz="half" idx="10"/>
          </p:nvPr>
        </p:nvSpPr>
        <p:spPr/>
        <p:txBody>
          <a:bodyPr/>
          <a:lstStyle/>
          <a:p>
            <a:fld id="{A166BA38-1883-451D-BF18-051F84AE33C7}" type="datetimeFigureOut">
              <a:rPr lang="zh-CN" altLang="en-US" smtClean="0"/>
              <a:t>2018/8/28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B1DC0DC-4AF9-4562-A578-929F1DDC3F41}"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Content Placeholder 2"/>
          <p:cNvSpPr>
            <a:spLocks noGrp="1"/>
          </p:cNvSpPr>
          <p:nvPr>
            <p:ph idx="1"/>
          </p:nvPr>
        </p:nvSpPr>
        <p:spPr/>
        <p:txBody>
          <a:bodyPr/>
          <a:lstStyle>
            <a:lvl5pPr>
              <a:defRPr/>
            </a:lvl5pPr>
            <a:lvl6pPr marL="2514600" indent="-228600">
              <a:buClr>
                <a:schemeClr val="tx2"/>
              </a:buClr>
              <a:buSzPct val="101000"/>
              <a:buFont typeface="Courier New" pitchFamily="49" charset="0"/>
              <a:buChar char="o"/>
              <a:defRPr sz="1200"/>
            </a:lvl6pPr>
            <a:lvl7pPr marL="2971800" indent="-228600">
              <a:buClr>
                <a:schemeClr val="tx2"/>
              </a:buClr>
              <a:buFont typeface="Courier New" pitchFamily="49" charset="0"/>
              <a:buChar char="o"/>
              <a:defRPr sz="1200" baseline="0"/>
            </a:lvl7pPr>
            <a:lvl8pPr marL="3429000" indent="-228600">
              <a:buClr>
                <a:schemeClr val="tx2"/>
              </a:buClr>
              <a:buFont typeface="Courier New" pitchFamily="49" charset="0"/>
              <a:buChar char="o"/>
              <a:defRPr sz="1200" baseline="0"/>
            </a:lvl8pPr>
            <a:lvl9pPr marL="3886200" indent="-228600">
              <a:buClr>
                <a:schemeClr val="tx2"/>
              </a:buClr>
              <a:buFont typeface="Courier New" pitchFamily="49" charset="0"/>
              <a:buChar char="o"/>
              <a:defRPr sz="1200" baseline="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Date Placeholder 3"/>
          <p:cNvSpPr>
            <a:spLocks noGrp="1"/>
          </p:cNvSpPr>
          <p:nvPr>
            <p:ph type="dt" sz="half" idx="10"/>
          </p:nvPr>
        </p:nvSpPr>
        <p:spPr/>
        <p:txBody>
          <a:bodyPr/>
          <a:lstStyle/>
          <a:p>
            <a:fld id="{A166BA38-1883-451D-BF18-051F84AE33C7}" type="datetimeFigureOut">
              <a:rPr lang="zh-CN" altLang="en-US" smtClean="0"/>
              <a:t>2018/8/28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B1DC0DC-4AF9-4562-A578-929F1DDC3F41}"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96406" y="5223269"/>
            <a:ext cx="6320203" cy="2318800"/>
          </a:xfrm>
        </p:spPr>
        <p:txBody>
          <a:bodyPr anchor="b"/>
          <a:lstStyle>
            <a:lvl1pPr algn="r">
              <a:defRPr sz="3200" b="0" cap="none"/>
            </a:lvl1pPr>
          </a:lstStyle>
          <a:p>
            <a:r>
              <a:rPr lang="zh-CN" altLang="en-US" smtClean="0"/>
              <a:t>单击此处编辑母版标题样式</a:t>
            </a:r>
            <a:endParaRPr lang="en-US"/>
          </a:p>
        </p:txBody>
      </p:sp>
      <p:sp>
        <p:nvSpPr>
          <p:cNvPr id="3" name="Text Placeholder 2"/>
          <p:cNvSpPr>
            <a:spLocks noGrp="1"/>
          </p:cNvSpPr>
          <p:nvPr>
            <p:ph type="body" idx="1"/>
          </p:nvPr>
        </p:nvSpPr>
        <p:spPr>
          <a:xfrm>
            <a:off x="896406" y="7542069"/>
            <a:ext cx="6320203" cy="1358317"/>
          </a:xfrm>
        </p:spPr>
        <p:txBody>
          <a:bodyPr anchor="t">
            <a:normAutofit/>
          </a:bodyPr>
          <a:lstStyle>
            <a:lvl1pPr marL="0" indent="0" algn="r">
              <a:buNone/>
              <a:defRPr sz="1800">
                <a:solidFill>
                  <a:schemeClr val="tx2">
                    <a:lumMod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A166BA38-1883-451D-BF18-051F84AE33C7}" type="datetimeFigureOut">
              <a:rPr lang="zh-CN" altLang="en-US" smtClean="0"/>
              <a:t>2018/8/28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B1DC0DC-4AF9-4562-A578-929F1DDC3F41}"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a:xfrm>
            <a:off x="896406" y="1066769"/>
            <a:ext cx="6325444" cy="1459472"/>
          </a:xfrm>
        </p:spPr>
        <p:txBody>
          <a:bodyPr/>
          <a:lstStyle/>
          <a:p>
            <a:r>
              <a:rPr lang="zh-CN" altLang="en-US" smtClean="0"/>
              <a:t>单击此处编辑母版标题样式</a:t>
            </a:r>
            <a:endParaRPr lang="en-US"/>
          </a:p>
        </p:txBody>
      </p:sp>
      <p:sp>
        <p:nvSpPr>
          <p:cNvPr id="3" name="Content Placeholder 2"/>
          <p:cNvSpPr>
            <a:spLocks noGrp="1"/>
          </p:cNvSpPr>
          <p:nvPr>
            <p:ph sz="half" idx="1"/>
          </p:nvPr>
        </p:nvSpPr>
        <p:spPr>
          <a:xfrm>
            <a:off x="896406" y="2857058"/>
            <a:ext cx="3082566" cy="6395804"/>
          </a:xfrm>
        </p:spPr>
        <p:txBody>
          <a:bodyPr>
            <a:normAutofit/>
          </a:bodyPr>
          <a:lstStyle>
            <a:lvl5pPr>
              <a:defRPr/>
            </a:lvl5pPr>
            <a:lvl6pPr marL="2514600" indent="-228600">
              <a:buClr>
                <a:schemeClr val="tx2"/>
              </a:buClr>
              <a:buSzPct val="101000"/>
              <a:buFont typeface="Courier New" pitchFamily="49" charset="0"/>
              <a:buChar char="o"/>
              <a:defRPr sz="1200"/>
            </a:lvl6pPr>
            <a:lvl7pPr marL="2971800" indent="-228600">
              <a:buClr>
                <a:schemeClr val="tx2"/>
              </a:buClr>
              <a:buFont typeface="Courier New" pitchFamily="49" charset="0"/>
              <a:buChar char="o"/>
              <a:defRPr sz="1200" baseline="0"/>
            </a:lvl7pPr>
            <a:lvl8pPr marL="3429000" indent="-228600">
              <a:buClr>
                <a:schemeClr val="tx2"/>
              </a:buClr>
              <a:buFont typeface="Courier New" pitchFamily="49" charset="0"/>
              <a:buChar char="o"/>
              <a:defRPr sz="1200" baseline="0"/>
            </a:lvl8pPr>
            <a:lvl9pPr marL="3886200" indent="-228600">
              <a:buClr>
                <a:schemeClr val="tx2"/>
              </a:buClr>
              <a:buFont typeface="Courier New" pitchFamily="49" charset="0"/>
              <a:buChar char="o"/>
              <a:defRPr sz="1200" baseline="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Content Placeholder 3"/>
          <p:cNvSpPr>
            <a:spLocks noGrp="1"/>
          </p:cNvSpPr>
          <p:nvPr>
            <p:ph sz="half" idx="2"/>
          </p:nvPr>
        </p:nvSpPr>
        <p:spPr>
          <a:xfrm>
            <a:off x="4141091" y="2857058"/>
            <a:ext cx="3080759" cy="6395805"/>
          </a:xfrm>
        </p:spPr>
        <p:txBody>
          <a:bodyPr>
            <a:normAutofit/>
          </a:bodyPr>
          <a:lstStyle>
            <a:lvl5pPr>
              <a:defRPr/>
            </a:lvl5pPr>
            <a:lvl6pPr marL="2514600" indent="-228600">
              <a:buClr>
                <a:schemeClr val="tx2"/>
              </a:buClr>
              <a:buSzPct val="101000"/>
              <a:buFont typeface="Courier New" pitchFamily="49" charset="0"/>
              <a:buChar char="o"/>
              <a:defRPr sz="1200"/>
            </a:lvl6pPr>
            <a:lvl7pPr marL="2971800" indent="-228600">
              <a:buClr>
                <a:schemeClr val="tx2"/>
              </a:buClr>
              <a:buFont typeface="Courier New" pitchFamily="49" charset="0"/>
              <a:buChar char="o"/>
              <a:defRPr sz="1200" baseline="0"/>
            </a:lvl7pPr>
            <a:lvl8pPr marL="3429000" indent="-228600">
              <a:buClr>
                <a:schemeClr val="tx2"/>
              </a:buClr>
              <a:buFont typeface="Courier New" pitchFamily="49" charset="0"/>
              <a:buChar char="o"/>
              <a:defRPr sz="1200" baseline="0"/>
            </a:lvl8pPr>
            <a:lvl9pPr marL="3886200" indent="-228600">
              <a:buClr>
                <a:schemeClr val="tx2"/>
              </a:buClr>
              <a:buFont typeface="Courier New" pitchFamily="49" charset="0"/>
              <a:buChar char="o"/>
              <a:defRPr sz="1200" baseline="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A166BA38-1883-451D-BF18-051F84AE33C7}" type="datetimeFigureOut">
              <a:rPr lang="zh-CN" altLang="en-US" smtClean="0"/>
              <a:t>2018/8/28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B1DC0DC-4AF9-4562-A578-929F1DDC3F41}"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a:p>
        </p:txBody>
      </p:sp>
      <p:sp>
        <p:nvSpPr>
          <p:cNvPr id="3" name="Text Placeholder 2"/>
          <p:cNvSpPr>
            <a:spLocks noGrp="1"/>
          </p:cNvSpPr>
          <p:nvPr>
            <p:ph type="body" idx="1"/>
          </p:nvPr>
        </p:nvSpPr>
        <p:spPr>
          <a:xfrm>
            <a:off x="1197251" y="2862075"/>
            <a:ext cx="2781720" cy="909747"/>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896406" y="3771822"/>
            <a:ext cx="3082566" cy="5481040"/>
          </a:xfrm>
        </p:spPr>
        <p:txBody>
          <a:bodyPr>
            <a:normAutofit/>
          </a:bodyPr>
          <a:lstStyle>
            <a:lvl5pPr>
              <a:defRPr/>
            </a:lvl5pPr>
            <a:lvl6pPr marL="2514600" indent="-228600">
              <a:buClr>
                <a:schemeClr val="tx2"/>
              </a:buClr>
              <a:buSzPct val="101000"/>
              <a:buFont typeface="Courier New" pitchFamily="49" charset="0"/>
              <a:buChar char="o"/>
              <a:defRPr sz="1200"/>
            </a:lvl6pPr>
            <a:lvl7pPr marL="2971800" indent="-228600">
              <a:buClr>
                <a:schemeClr val="tx2"/>
              </a:buClr>
              <a:buFont typeface="Courier New" pitchFamily="49" charset="0"/>
              <a:buChar char="o"/>
              <a:defRPr sz="1200" baseline="0"/>
            </a:lvl7pPr>
            <a:lvl8pPr marL="3429000" indent="-228600">
              <a:buClr>
                <a:schemeClr val="tx2"/>
              </a:buClr>
              <a:buFont typeface="Courier New" pitchFamily="49" charset="0"/>
              <a:buChar char="o"/>
              <a:defRPr sz="1200" baseline="0"/>
            </a:lvl8pPr>
            <a:lvl9pPr marL="3886200" indent="-228600">
              <a:buClr>
                <a:schemeClr val="tx2"/>
              </a:buClr>
              <a:buFont typeface="Courier New" pitchFamily="49" charset="0"/>
              <a:buChar char="o"/>
              <a:defRPr sz="1200" baseline="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5" name="Text Placeholder 4"/>
          <p:cNvSpPr>
            <a:spLocks noGrp="1"/>
          </p:cNvSpPr>
          <p:nvPr>
            <p:ph type="body" sz="quarter" idx="3"/>
          </p:nvPr>
        </p:nvSpPr>
        <p:spPr>
          <a:xfrm>
            <a:off x="4441414" y="2862075"/>
            <a:ext cx="2782240" cy="909747"/>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141090" y="3771822"/>
            <a:ext cx="3082565" cy="5481040"/>
          </a:xfrm>
        </p:spPr>
        <p:txBody>
          <a:bodyPr>
            <a:normAutofit/>
          </a:bodyPr>
          <a:lstStyle>
            <a:lvl5pPr>
              <a:defRPr/>
            </a:lvl5pPr>
            <a:lvl6pPr marL="2514600" indent="-228600">
              <a:buClr>
                <a:schemeClr val="tx2"/>
              </a:buClr>
              <a:buSzPct val="101000"/>
              <a:buFont typeface="Courier New" pitchFamily="49" charset="0"/>
              <a:buChar char="o"/>
              <a:defRPr sz="1200"/>
            </a:lvl6pPr>
            <a:lvl7pPr marL="2971800" indent="-228600">
              <a:buClr>
                <a:schemeClr val="tx2"/>
              </a:buClr>
              <a:buFont typeface="Courier New" pitchFamily="49" charset="0"/>
              <a:buChar char="o"/>
              <a:defRPr sz="1200" baseline="0"/>
            </a:lvl7pPr>
            <a:lvl8pPr marL="3429000" indent="-228600">
              <a:buClr>
                <a:schemeClr val="tx2"/>
              </a:buClr>
              <a:buFont typeface="Courier New" pitchFamily="49" charset="0"/>
              <a:buChar char="o"/>
              <a:defRPr sz="1200" baseline="0"/>
            </a:lvl8pPr>
            <a:lvl9pPr marL="3886200" indent="-228600">
              <a:buClr>
                <a:schemeClr val="tx2"/>
              </a:buClr>
              <a:buFont typeface="Courier New" pitchFamily="49" charset="0"/>
              <a:buChar char="o"/>
              <a:defRPr sz="1200" baseline="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7" name="Date Placeholder 6"/>
          <p:cNvSpPr>
            <a:spLocks noGrp="1"/>
          </p:cNvSpPr>
          <p:nvPr>
            <p:ph type="dt" sz="half" idx="10"/>
          </p:nvPr>
        </p:nvSpPr>
        <p:spPr/>
        <p:txBody>
          <a:bodyPr/>
          <a:lstStyle/>
          <a:p>
            <a:fld id="{A166BA38-1883-451D-BF18-051F84AE33C7}" type="datetimeFigureOut">
              <a:rPr lang="zh-CN" altLang="en-US" smtClean="0"/>
              <a:t>2018/8/28</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5B1DC0DC-4AF9-4562-A578-929F1DDC3F41}"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Date Placeholder 2"/>
          <p:cNvSpPr>
            <a:spLocks noGrp="1"/>
          </p:cNvSpPr>
          <p:nvPr>
            <p:ph type="dt" sz="half" idx="10"/>
          </p:nvPr>
        </p:nvSpPr>
        <p:spPr/>
        <p:txBody>
          <a:bodyPr/>
          <a:lstStyle/>
          <a:p>
            <a:fld id="{A166BA38-1883-451D-BF18-051F84AE33C7}" type="datetimeFigureOut">
              <a:rPr lang="zh-CN" altLang="en-US" smtClean="0"/>
              <a:t>2018/8/28</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5B1DC0DC-4AF9-4562-A578-929F1DDC3F41}"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166BA38-1883-451D-BF18-051F84AE33C7}" type="datetimeFigureOut">
              <a:rPr lang="zh-CN" altLang="en-US" smtClean="0"/>
              <a:t>2018/8/28</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5B1DC0DC-4AF9-4562-A578-929F1DDC3F41}"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96405" y="704240"/>
            <a:ext cx="2362713" cy="1872123"/>
          </a:xfrm>
        </p:spPr>
        <p:txBody>
          <a:bodyPr anchor="b"/>
          <a:lstStyle>
            <a:lvl1pPr algn="l">
              <a:defRPr sz="2400" b="0"/>
            </a:lvl1pPr>
          </a:lstStyle>
          <a:p>
            <a:r>
              <a:rPr lang="zh-CN" altLang="en-US" smtClean="0"/>
              <a:t>单击此处编辑母版标题样式</a:t>
            </a:r>
            <a:endParaRPr lang="en-US"/>
          </a:p>
        </p:txBody>
      </p:sp>
      <p:sp>
        <p:nvSpPr>
          <p:cNvPr id="3" name="Content Placeholder 2"/>
          <p:cNvSpPr>
            <a:spLocks noGrp="1"/>
          </p:cNvSpPr>
          <p:nvPr>
            <p:ph idx="1"/>
          </p:nvPr>
        </p:nvSpPr>
        <p:spPr>
          <a:xfrm>
            <a:off x="3421238" y="704240"/>
            <a:ext cx="3800613" cy="8548622"/>
          </a:xfrm>
        </p:spPr>
        <p:txBody>
          <a:bodyPr>
            <a:normAutofit/>
          </a:bodyPr>
          <a:lstStyle>
            <a:lvl5pPr>
              <a:defRPr/>
            </a:lvl5pPr>
            <a:lvl6pPr marL="2514600" indent="-228600">
              <a:buClr>
                <a:schemeClr val="tx2"/>
              </a:buClr>
              <a:buSzPct val="101000"/>
              <a:buFont typeface="Courier New" pitchFamily="49" charset="0"/>
              <a:buChar char="o"/>
              <a:defRPr sz="1200"/>
            </a:lvl6pPr>
            <a:lvl7pPr marL="2971800" indent="-228600">
              <a:buClr>
                <a:schemeClr val="tx2"/>
              </a:buClr>
              <a:buFont typeface="Courier New" pitchFamily="49" charset="0"/>
              <a:buChar char="o"/>
              <a:defRPr sz="1200" baseline="0"/>
            </a:lvl7pPr>
            <a:lvl8pPr marL="3429000" indent="-228600">
              <a:buClr>
                <a:schemeClr val="tx2"/>
              </a:buClr>
              <a:buFont typeface="Courier New" pitchFamily="49" charset="0"/>
              <a:buChar char="o"/>
              <a:defRPr sz="1200" baseline="0"/>
            </a:lvl8pPr>
            <a:lvl9pPr marL="3886200" indent="-228600">
              <a:buClr>
                <a:schemeClr val="tx2"/>
              </a:buClr>
              <a:buFont typeface="Courier New" pitchFamily="49" charset="0"/>
              <a:buChar char="o"/>
              <a:defRPr sz="1200" baseline="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Text Placeholder 3"/>
          <p:cNvSpPr>
            <a:spLocks noGrp="1"/>
          </p:cNvSpPr>
          <p:nvPr>
            <p:ph type="body" sz="half" idx="2"/>
          </p:nvPr>
        </p:nvSpPr>
        <p:spPr>
          <a:xfrm>
            <a:off x="896405" y="2576365"/>
            <a:ext cx="2362713" cy="6676494"/>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A166BA38-1883-451D-BF18-051F84AE33C7}" type="datetimeFigureOut">
              <a:rPr lang="zh-CN" altLang="en-US" smtClean="0"/>
              <a:t>2018/8/28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B1DC0DC-4AF9-4562-A578-929F1DDC3F41}"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96406" y="2189754"/>
            <a:ext cx="3091544" cy="1757498"/>
          </a:xfrm>
        </p:spPr>
        <p:txBody>
          <a:bodyPr anchor="b">
            <a:normAutofit/>
          </a:bodyPr>
          <a:lstStyle>
            <a:lvl1pPr algn="l">
              <a:defRPr sz="2400" b="0"/>
            </a:lvl1pPr>
          </a:lstStyle>
          <a:p>
            <a:r>
              <a:rPr lang="zh-CN" altLang="en-US" smtClean="0"/>
              <a:t>单击此处编辑母版标题样式</a:t>
            </a:r>
            <a:endParaRPr lang="en-US"/>
          </a:p>
        </p:txBody>
      </p:sp>
      <p:sp>
        <p:nvSpPr>
          <p:cNvPr id="4" name="Text Placeholder 3"/>
          <p:cNvSpPr>
            <a:spLocks noGrp="1"/>
          </p:cNvSpPr>
          <p:nvPr>
            <p:ph type="body" sz="half" idx="2"/>
          </p:nvPr>
        </p:nvSpPr>
        <p:spPr>
          <a:xfrm>
            <a:off x="896406" y="3947252"/>
            <a:ext cx="3091544" cy="3994436"/>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A166BA38-1883-451D-BF18-051F84AE33C7}" type="datetimeFigureOut">
              <a:rPr lang="zh-CN" altLang="en-US" smtClean="0"/>
              <a:t>2018/8/28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B1DC0DC-4AF9-4562-A578-929F1DDC3F41}" type="slidenum">
              <a:rPr lang="zh-CN" altLang="en-US" smtClean="0"/>
              <a:t>‹#›</a:t>
            </a:fld>
            <a:endParaRPr lang="zh-CN" altLang="en-US"/>
          </a:p>
        </p:txBody>
      </p:sp>
      <p:sp>
        <p:nvSpPr>
          <p:cNvPr id="32" name="Oval 31"/>
          <p:cNvSpPr/>
          <p:nvPr/>
        </p:nvSpPr>
        <p:spPr>
          <a:xfrm>
            <a:off x="4865686" y="2268379"/>
            <a:ext cx="964971" cy="1715503"/>
          </a:xfrm>
          <a:prstGeom prst="ellipse">
            <a:avLst/>
          </a:prstGeom>
          <a:noFill/>
          <a:ln>
            <a:solidFill>
              <a:schemeClr val="tx2">
                <a:lumMod val="75000"/>
              </a:schemeClr>
            </a:solidFill>
          </a:ln>
          <a:effectLst/>
          <a:scene3d>
            <a:camera prst="orthographicFront">
              <a:rot lat="0" lon="0" rev="0"/>
            </a:camera>
            <a:lightRig rig="threePt" dir="tl"/>
          </a:scene3d>
          <a:sp3d extrusionH="254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Oval 32"/>
          <p:cNvSpPr/>
          <p:nvPr/>
        </p:nvSpPr>
        <p:spPr>
          <a:xfrm>
            <a:off x="5017799" y="2228801"/>
            <a:ext cx="737381" cy="1310900"/>
          </a:xfrm>
          <a:prstGeom prst="ellipse">
            <a:avLst/>
          </a:prstGeom>
          <a:solidFill>
            <a:schemeClr val="tx2">
              <a:lumMod val="75000"/>
            </a:schemeClr>
          </a:solidFill>
          <a:ln>
            <a:solidFill>
              <a:schemeClr val="tx2">
                <a:lumMod val="75000"/>
              </a:schemeClr>
            </a:solidFill>
          </a:ln>
          <a:effectLst/>
          <a:scene3d>
            <a:camera prst="orthographicFront">
              <a:rot lat="0" lon="0" rev="0"/>
            </a:camera>
            <a:lightRig rig="threePt" dir="tl"/>
          </a:scene3d>
          <a:sp3d extrusionH="254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Oval 28"/>
          <p:cNvSpPr/>
          <p:nvPr/>
        </p:nvSpPr>
        <p:spPr>
          <a:xfrm>
            <a:off x="4667601" y="2990782"/>
            <a:ext cx="534912" cy="950954"/>
          </a:xfrm>
          <a:prstGeom prst="ellipse">
            <a:avLst/>
          </a:prstGeom>
          <a:noFill/>
          <a:ln>
            <a:solidFill>
              <a:schemeClr val="tx2">
                <a:lumMod val="75000"/>
              </a:schemeClr>
            </a:solidFill>
          </a:ln>
          <a:effectLst/>
          <a:scene3d>
            <a:camera prst="orthographicFront">
              <a:rot lat="0" lon="0" rev="0"/>
            </a:camera>
            <a:lightRig rig="threePt" dir="tl"/>
          </a:scene3d>
          <a:sp3d extrusionH="254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Oval 30"/>
          <p:cNvSpPr/>
          <p:nvPr/>
        </p:nvSpPr>
        <p:spPr>
          <a:xfrm>
            <a:off x="4816754" y="2859527"/>
            <a:ext cx="434764" cy="772914"/>
          </a:xfrm>
          <a:prstGeom prst="ellipse">
            <a:avLst/>
          </a:prstGeom>
          <a:solidFill>
            <a:schemeClr val="tx2">
              <a:lumMod val="75000"/>
            </a:schemeClr>
          </a:solidFill>
          <a:ln>
            <a:solidFill>
              <a:schemeClr val="tx2">
                <a:lumMod val="75000"/>
              </a:schemeClr>
            </a:solidFill>
          </a:ln>
          <a:effectLst/>
          <a:scene3d>
            <a:camera prst="orthographicFront">
              <a:rot lat="0" lon="0" rev="0"/>
            </a:camera>
            <a:lightRig rig="threePt" dir="tl"/>
          </a:scene3d>
          <a:sp3d extrusionH="254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Oval 27"/>
          <p:cNvSpPr/>
          <p:nvPr/>
        </p:nvSpPr>
        <p:spPr>
          <a:xfrm>
            <a:off x="4190360" y="3289113"/>
            <a:ext cx="227867" cy="405097"/>
          </a:xfrm>
          <a:prstGeom prst="ellipse">
            <a:avLst/>
          </a:prstGeom>
          <a:noFill/>
          <a:ln>
            <a:solidFill>
              <a:schemeClr val="tx2">
                <a:lumMod val="75000"/>
              </a:schemeClr>
            </a:solidFill>
          </a:ln>
          <a:effectLst/>
          <a:scene3d>
            <a:camera prst="orthographicFront">
              <a:rot lat="0" lon="0" rev="0"/>
            </a:camera>
            <a:lightRig rig="threePt" dir="tl"/>
          </a:scene3d>
          <a:sp3d extrusionH="254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Oval 29"/>
          <p:cNvSpPr/>
          <p:nvPr/>
        </p:nvSpPr>
        <p:spPr>
          <a:xfrm>
            <a:off x="5445425" y="1567772"/>
            <a:ext cx="227867" cy="405097"/>
          </a:xfrm>
          <a:prstGeom prst="ellipse">
            <a:avLst/>
          </a:prstGeom>
          <a:noFill/>
          <a:ln>
            <a:solidFill>
              <a:schemeClr val="tx2">
                <a:lumMod val="75000"/>
              </a:schemeClr>
            </a:solidFill>
          </a:ln>
          <a:effectLst/>
          <a:scene3d>
            <a:camera prst="orthographicFront">
              <a:rot lat="0" lon="0" rev="0"/>
            </a:camera>
            <a:lightRig rig="threePt" dir="tl"/>
          </a:scene3d>
          <a:sp3d extrusionH="254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Oval 33"/>
          <p:cNvSpPr/>
          <p:nvPr/>
        </p:nvSpPr>
        <p:spPr>
          <a:xfrm>
            <a:off x="4493027" y="2990782"/>
            <a:ext cx="175330" cy="311698"/>
          </a:xfrm>
          <a:prstGeom prst="ellipse">
            <a:avLst/>
          </a:prstGeom>
          <a:solidFill>
            <a:schemeClr val="tx2">
              <a:lumMod val="75000"/>
            </a:schemeClr>
          </a:solidFill>
          <a:ln>
            <a:solidFill>
              <a:schemeClr val="tx2">
                <a:lumMod val="75000"/>
              </a:schemeClr>
            </a:solidFill>
          </a:ln>
          <a:effectLst/>
          <a:scene3d>
            <a:camera prst="orthographicFront">
              <a:rot lat="0" lon="0" rev="0"/>
            </a:camera>
            <a:lightRig rig="threePt" dir="tl"/>
          </a:scene3d>
          <a:sp3d extrusionH="254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Oval 34"/>
          <p:cNvSpPr/>
          <p:nvPr/>
        </p:nvSpPr>
        <p:spPr>
          <a:xfrm>
            <a:off x="5460264" y="1674363"/>
            <a:ext cx="175330" cy="311698"/>
          </a:xfrm>
          <a:prstGeom prst="ellipse">
            <a:avLst/>
          </a:prstGeom>
          <a:solidFill>
            <a:schemeClr val="tx2">
              <a:lumMod val="75000"/>
            </a:schemeClr>
          </a:solidFill>
          <a:ln>
            <a:solidFill>
              <a:schemeClr val="tx2">
                <a:lumMod val="75000"/>
              </a:schemeClr>
            </a:solidFill>
          </a:ln>
          <a:effectLst/>
          <a:scene3d>
            <a:camera prst="orthographicFront">
              <a:rot lat="0" lon="0" rev="0"/>
            </a:camera>
            <a:lightRig rig="threePt" dir="tl"/>
          </a:scene3d>
          <a:sp3d extrusionH="254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Picture Placeholder 17"/>
          <p:cNvSpPr>
            <a:spLocks noGrp="1"/>
          </p:cNvSpPr>
          <p:nvPr>
            <p:ph type="pic" sz="quarter" idx="14"/>
          </p:nvPr>
        </p:nvSpPr>
        <p:spPr>
          <a:xfrm>
            <a:off x="4330700" y="2526242"/>
            <a:ext cx="3045024" cy="5413375"/>
          </a:xfrm>
          <a:prstGeom prst="ellipse">
            <a:avLst/>
          </a:prstGeom>
          <a:ln w="76200">
            <a:solidFill>
              <a:schemeClr val="bg2">
                <a:lumMod val="75000"/>
              </a:schemeClr>
            </a:solidFill>
          </a:ln>
        </p:spPr>
        <p:txBody>
          <a:bodyPr/>
          <a:lstStyle/>
          <a:p>
            <a:r>
              <a:rPr lang="zh-CN" altLang="en-US" smtClean="0"/>
              <a:t>单击图标添加图片</a:t>
            </a: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19" name="Group 218"/>
          <p:cNvGrpSpPr/>
          <p:nvPr/>
        </p:nvGrpSpPr>
        <p:grpSpPr>
          <a:xfrm>
            <a:off x="5823787" y="104699"/>
            <a:ext cx="2287108" cy="10730555"/>
            <a:chOff x="6558164" y="66319"/>
            <a:chExt cx="2575511" cy="6797067"/>
          </a:xfrm>
        </p:grpSpPr>
        <p:grpSp>
          <p:nvGrpSpPr>
            <p:cNvPr id="220" name="Group 62"/>
            <p:cNvGrpSpPr/>
            <p:nvPr/>
          </p:nvGrpSpPr>
          <p:grpSpPr>
            <a:xfrm>
              <a:off x="6924386" y="66319"/>
              <a:ext cx="2173634" cy="6673398"/>
              <a:chOff x="6924386" y="66319"/>
              <a:chExt cx="2173634" cy="6673398"/>
            </a:xfrm>
          </p:grpSpPr>
          <p:grpSp>
            <p:nvGrpSpPr>
              <p:cNvPr id="224" name="Group 44"/>
              <p:cNvGrpSpPr/>
              <p:nvPr/>
            </p:nvGrpSpPr>
            <p:grpSpPr>
              <a:xfrm>
                <a:off x="6924386" y="66319"/>
                <a:ext cx="2066032" cy="6673398"/>
                <a:chOff x="6924386" y="66319"/>
                <a:chExt cx="2066032" cy="6673398"/>
              </a:xfrm>
            </p:grpSpPr>
            <p:sp>
              <p:nvSpPr>
                <p:cNvPr id="234" name="Freeform 233"/>
                <p:cNvSpPr>
                  <a:spLocks noChangeAspect="1" noEditPoints="1"/>
                </p:cNvSpPr>
                <p:nvPr/>
              </p:nvSpPr>
              <p:spPr bwMode="auto">
                <a:xfrm rot="879737">
                  <a:off x="7130233" y="66319"/>
                  <a:ext cx="609204" cy="662248"/>
                </a:xfrm>
                <a:custGeom>
                  <a:avLst/>
                  <a:gdLst>
                    <a:gd name="T0" fmla="*/ 748 w 758"/>
                    <a:gd name="T1" fmla="*/ 508 h 824"/>
                    <a:gd name="T2" fmla="*/ 550 w 758"/>
                    <a:gd name="T3" fmla="*/ 490 h 824"/>
                    <a:gd name="T4" fmla="*/ 512 w 758"/>
                    <a:gd name="T5" fmla="*/ 448 h 824"/>
                    <a:gd name="T6" fmla="*/ 500 w 758"/>
                    <a:gd name="T7" fmla="*/ 408 h 824"/>
                    <a:gd name="T8" fmla="*/ 550 w 758"/>
                    <a:gd name="T9" fmla="*/ 334 h 824"/>
                    <a:gd name="T10" fmla="*/ 744 w 758"/>
                    <a:gd name="T11" fmla="*/ 324 h 824"/>
                    <a:gd name="T12" fmla="*/ 700 w 758"/>
                    <a:gd name="T13" fmla="*/ 246 h 824"/>
                    <a:gd name="T14" fmla="*/ 728 w 758"/>
                    <a:gd name="T15" fmla="*/ 196 h 824"/>
                    <a:gd name="T16" fmla="*/ 620 w 758"/>
                    <a:gd name="T17" fmla="*/ 248 h 824"/>
                    <a:gd name="T18" fmla="*/ 534 w 758"/>
                    <a:gd name="T19" fmla="*/ 306 h 824"/>
                    <a:gd name="T20" fmla="*/ 482 w 758"/>
                    <a:gd name="T21" fmla="*/ 314 h 824"/>
                    <a:gd name="T22" fmla="*/ 456 w 758"/>
                    <a:gd name="T23" fmla="*/ 310 h 824"/>
                    <a:gd name="T24" fmla="*/ 410 w 758"/>
                    <a:gd name="T25" fmla="*/ 268 h 824"/>
                    <a:gd name="T26" fmla="*/ 396 w 758"/>
                    <a:gd name="T27" fmla="*/ 202 h 824"/>
                    <a:gd name="T28" fmla="*/ 396 w 758"/>
                    <a:gd name="T29" fmla="*/ 66 h 824"/>
                    <a:gd name="T30" fmla="*/ 388 w 758"/>
                    <a:gd name="T31" fmla="*/ 0 h 824"/>
                    <a:gd name="T32" fmla="*/ 310 w 758"/>
                    <a:gd name="T33" fmla="*/ 16 h 824"/>
                    <a:gd name="T34" fmla="*/ 360 w 758"/>
                    <a:gd name="T35" fmla="*/ 144 h 824"/>
                    <a:gd name="T36" fmla="*/ 358 w 758"/>
                    <a:gd name="T37" fmla="*/ 230 h 824"/>
                    <a:gd name="T38" fmla="*/ 320 w 758"/>
                    <a:gd name="T39" fmla="*/ 306 h 824"/>
                    <a:gd name="T40" fmla="*/ 280 w 758"/>
                    <a:gd name="T41" fmla="*/ 314 h 824"/>
                    <a:gd name="T42" fmla="*/ 224 w 758"/>
                    <a:gd name="T43" fmla="*/ 304 h 824"/>
                    <a:gd name="T44" fmla="*/ 136 w 758"/>
                    <a:gd name="T45" fmla="*/ 250 h 824"/>
                    <a:gd name="T46" fmla="*/ 30 w 758"/>
                    <a:gd name="T47" fmla="*/ 198 h 824"/>
                    <a:gd name="T48" fmla="*/ 0 w 758"/>
                    <a:gd name="T49" fmla="*/ 264 h 824"/>
                    <a:gd name="T50" fmla="*/ 138 w 758"/>
                    <a:gd name="T51" fmla="*/ 296 h 824"/>
                    <a:gd name="T52" fmla="*/ 208 w 758"/>
                    <a:gd name="T53" fmla="*/ 334 h 824"/>
                    <a:gd name="T54" fmla="*/ 258 w 758"/>
                    <a:gd name="T55" fmla="*/ 408 h 824"/>
                    <a:gd name="T56" fmla="*/ 246 w 758"/>
                    <a:gd name="T57" fmla="*/ 448 h 824"/>
                    <a:gd name="T58" fmla="*/ 210 w 758"/>
                    <a:gd name="T59" fmla="*/ 492 h 824"/>
                    <a:gd name="T60" fmla="*/ 118 w 758"/>
                    <a:gd name="T61" fmla="*/ 540 h 824"/>
                    <a:gd name="T62" fmla="*/ 38 w 758"/>
                    <a:gd name="T63" fmla="*/ 592 h 824"/>
                    <a:gd name="T64" fmla="*/ 76 w 758"/>
                    <a:gd name="T65" fmla="*/ 608 h 824"/>
                    <a:gd name="T66" fmla="*/ 122 w 758"/>
                    <a:gd name="T67" fmla="*/ 686 h 824"/>
                    <a:gd name="T68" fmla="*/ 228 w 758"/>
                    <a:gd name="T69" fmla="*/ 520 h 824"/>
                    <a:gd name="T70" fmla="*/ 282 w 758"/>
                    <a:gd name="T71" fmla="*/ 508 h 824"/>
                    <a:gd name="T72" fmla="*/ 334 w 758"/>
                    <a:gd name="T73" fmla="*/ 528 h 824"/>
                    <a:gd name="T74" fmla="*/ 362 w 758"/>
                    <a:gd name="T75" fmla="*/ 598 h 824"/>
                    <a:gd name="T76" fmla="*/ 280 w 758"/>
                    <a:gd name="T77" fmla="*/ 778 h 824"/>
                    <a:gd name="T78" fmla="*/ 362 w 758"/>
                    <a:gd name="T79" fmla="*/ 772 h 824"/>
                    <a:gd name="T80" fmla="*/ 396 w 758"/>
                    <a:gd name="T81" fmla="*/ 796 h 824"/>
                    <a:gd name="T82" fmla="*/ 480 w 758"/>
                    <a:gd name="T83" fmla="*/ 778 h 824"/>
                    <a:gd name="T84" fmla="*/ 396 w 758"/>
                    <a:gd name="T85" fmla="*/ 600 h 824"/>
                    <a:gd name="T86" fmla="*/ 414 w 758"/>
                    <a:gd name="T87" fmla="*/ 546 h 824"/>
                    <a:gd name="T88" fmla="*/ 466 w 758"/>
                    <a:gd name="T89" fmla="*/ 508 h 824"/>
                    <a:gd name="T90" fmla="*/ 522 w 758"/>
                    <a:gd name="T91" fmla="*/ 520 h 824"/>
                    <a:gd name="T92" fmla="*/ 602 w 758"/>
                    <a:gd name="T93" fmla="*/ 562 h 824"/>
                    <a:gd name="T94" fmla="*/ 698 w 758"/>
                    <a:gd name="T95" fmla="*/ 664 h 824"/>
                    <a:gd name="T96" fmla="*/ 740 w 758"/>
                    <a:gd name="T97" fmla="*/ 606 h 824"/>
                    <a:gd name="T98" fmla="*/ 324 w 758"/>
                    <a:gd name="T99" fmla="*/ 398 h 824"/>
                    <a:gd name="T100" fmla="*/ 340 w 758"/>
                    <a:gd name="T101" fmla="*/ 452 h 824"/>
                    <a:gd name="T102" fmla="*/ 360 w 758"/>
                    <a:gd name="T103" fmla="*/ 380 h 824"/>
                    <a:gd name="T104" fmla="*/ 414 w 758"/>
                    <a:gd name="T105" fmla="*/ 352 h 824"/>
                    <a:gd name="T106" fmla="*/ 414 w 758"/>
                    <a:gd name="T107" fmla="*/ 472 h 824"/>
                    <a:gd name="T108" fmla="*/ 434 w 758"/>
                    <a:gd name="T109" fmla="*/ 424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58" h="824">
                      <a:moveTo>
                        <a:pt x="700" y="576"/>
                      </a:moveTo>
                      <a:lnTo>
                        <a:pt x="758" y="558"/>
                      </a:lnTo>
                      <a:lnTo>
                        <a:pt x="756" y="548"/>
                      </a:lnTo>
                      <a:lnTo>
                        <a:pt x="686" y="566"/>
                      </a:lnTo>
                      <a:lnTo>
                        <a:pt x="686" y="566"/>
                      </a:lnTo>
                      <a:lnTo>
                        <a:pt x="640" y="538"/>
                      </a:lnTo>
                      <a:lnTo>
                        <a:pt x="748" y="508"/>
                      </a:lnTo>
                      <a:lnTo>
                        <a:pt x="746" y="496"/>
                      </a:lnTo>
                      <a:lnTo>
                        <a:pt x="620" y="528"/>
                      </a:lnTo>
                      <a:lnTo>
                        <a:pt x="620" y="528"/>
                      </a:lnTo>
                      <a:lnTo>
                        <a:pt x="568" y="502"/>
                      </a:lnTo>
                      <a:lnTo>
                        <a:pt x="568" y="502"/>
                      </a:lnTo>
                      <a:lnTo>
                        <a:pt x="550" y="492"/>
                      </a:lnTo>
                      <a:lnTo>
                        <a:pt x="550" y="490"/>
                      </a:lnTo>
                      <a:lnTo>
                        <a:pt x="550" y="490"/>
                      </a:lnTo>
                      <a:lnTo>
                        <a:pt x="550" y="488"/>
                      </a:lnTo>
                      <a:lnTo>
                        <a:pt x="546" y="484"/>
                      </a:lnTo>
                      <a:lnTo>
                        <a:pt x="518" y="456"/>
                      </a:lnTo>
                      <a:lnTo>
                        <a:pt x="518" y="456"/>
                      </a:lnTo>
                      <a:lnTo>
                        <a:pt x="512" y="448"/>
                      </a:lnTo>
                      <a:lnTo>
                        <a:pt x="512" y="448"/>
                      </a:lnTo>
                      <a:lnTo>
                        <a:pt x="504" y="432"/>
                      </a:lnTo>
                      <a:lnTo>
                        <a:pt x="500" y="414"/>
                      </a:lnTo>
                      <a:lnTo>
                        <a:pt x="500" y="414"/>
                      </a:lnTo>
                      <a:lnTo>
                        <a:pt x="500" y="412"/>
                      </a:lnTo>
                      <a:lnTo>
                        <a:pt x="500" y="412"/>
                      </a:lnTo>
                      <a:lnTo>
                        <a:pt x="500" y="408"/>
                      </a:lnTo>
                      <a:lnTo>
                        <a:pt x="500" y="408"/>
                      </a:lnTo>
                      <a:lnTo>
                        <a:pt x="504" y="392"/>
                      </a:lnTo>
                      <a:lnTo>
                        <a:pt x="512" y="374"/>
                      </a:lnTo>
                      <a:lnTo>
                        <a:pt x="512" y="374"/>
                      </a:lnTo>
                      <a:lnTo>
                        <a:pt x="518" y="366"/>
                      </a:lnTo>
                      <a:lnTo>
                        <a:pt x="518" y="366"/>
                      </a:lnTo>
                      <a:lnTo>
                        <a:pt x="546" y="340"/>
                      </a:lnTo>
                      <a:lnTo>
                        <a:pt x="550" y="334"/>
                      </a:lnTo>
                      <a:lnTo>
                        <a:pt x="550" y="332"/>
                      </a:lnTo>
                      <a:lnTo>
                        <a:pt x="548" y="330"/>
                      </a:lnTo>
                      <a:lnTo>
                        <a:pt x="548" y="330"/>
                      </a:lnTo>
                      <a:lnTo>
                        <a:pt x="568" y="320"/>
                      </a:lnTo>
                      <a:lnTo>
                        <a:pt x="568" y="320"/>
                      </a:lnTo>
                      <a:lnTo>
                        <a:pt x="620" y="294"/>
                      </a:lnTo>
                      <a:lnTo>
                        <a:pt x="744" y="324"/>
                      </a:lnTo>
                      <a:lnTo>
                        <a:pt x="746" y="312"/>
                      </a:lnTo>
                      <a:lnTo>
                        <a:pt x="640" y="282"/>
                      </a:lnTo>
                      <a:lnTo>
                        <a:pt x="640" y="282"/>
                      </a:lnTo>
                      <a:lnTo>
                        <a:pt x="686" y="254"/>
                      </a:lnTo>
                      <a:lnTo>
                        <a:pt x="754" y="272"/>
                      </a:lnTo>
                      <a:lnTo>
                        <a:pt x="758" y="262"/>
                      </a:lnTo>
                      <a:lnTo>
                        <a:pt x="700" y="246"/>
                      </a:lnTo>
                      <a:lnTo>
                        <a:pt x="700" y="246"/>
                      </a:lnTo>
                      <a:lnTo>
                        <a:pt x="720" y="230"/>
                      </a:lnTo>
                      <a:lnTo>
                        <a:pt x="740" y="216"/>
                      </a:lnTo>
                      <a:lnTo>
                        <a:pt x="742" y="214"/>
                      </a:lnTo>
                      <a:lnTo>
                        <a:pt x="732" y="196"/>
                      </a:lnTo>
                      <a:lnTo>
                        <a:pt x="728" y="196"/>
                      </a:lnTo>
                      <a:lnTo>
                        <a:pt x="728" y="196"/>
                      </a:lnTo>
                      <a:lnTo>
                        <a:pt x="704" y="206"/>
                      </a:lnTo>
                      <a:lnTo>
                        <a:pt x="682" y="216"/>
                      </a:lnTo>
                      <a:lnTo>
                        <a:pt x="696" y="156"/>
                      </a:lnTo>
                      <a:lnTo>
                        <a:pt x="686" y="154"/>
                      </a:lnTo>
                      <a:lnTo>
                        <a:pt x="666" y="222"/>
                      </a:lnTo>
                      <a:lnTo>
                        <a:pt x="666" y="222"/>
                      </a:lnTo>
                      <a:lnTo>
                        <a:pt x="620" y="248"/>
                      </a:lnTo>
                      <a:lnTo>
                        <a:pt x="646" y="140"/>
                      </a:lnTo>
                      <a:lnTo>
                        <a:pt x="636" y="136"/>
                      </a:lnTo>
                      <a:lnTo>
                        <a:pt x="600" y="260"/>
                      </a:lnTo>
                      <a:lnTo>
                        <a:pt x="600" y="260"/>
                      </a:lnTo>
                      <a:lnTo>
                        <a:pt x="552" y="292"/>
                      </a:lnTo>
                      <a:lnTo>
                        <a:pt x="552" y="292"/>
                      </a:lnTo>
                      <a:lnTo>
                        <a:pt x="534" y="306"/>
                      </a:lnTo>
                      <a:lnTo>
                        <a:pt x="532" y="304"/>
                      </a:lnTo>
                      <a:lnTo>
                        <a:pt x="530" y="304"/>
                      </a:lnTo>
                      <a:lnTo>
                        <a:pt x="530" y="304"/>
                      </a:lnTo>
                      <a:lnTo>
                        <a:pt x="522" y="304"/>
                      </a:lnTo>
                      <a:lnTo>
                        <a:pt x="488" y="314"/>
                      </a:lnTo>
                      <a:lnTo>
                        <a:pt x="488" y="314"/>
                      </a:lnTo>
                      <a:lnTo>
                        <a:pt x="482" y="314"/>
                      </a:lnTo>
                      <a:lnTo>
                        <a:pt x="478" y="314"/>
                      </a:lnTo>
                      <a:lnTo>
                        <a:pt x="478" y="314"/>
                      </a:lnTo>
                      <a:lnTo>
                        <a:pt x="476" y="312"/>
                      </a:lnTo>
                      <a:lnTo>
                        <a:pt x="476" y="312"/>
                      </a:lnTo>
                      <a:lnTo>
                        <a:pt x="476" y="312"/>
                      </a:lnTo>
                      <a:lnTo>
                        <a:pt x="476" y="312"/>
                      </a:lnTo>
                      <a:lnTo>
                        <a:pt x="456" y="310"/>
                      </a:lnTo>
                      <a:lnTo>
                        <a:pt x="446" y="308"/>
                      </a:lnTo>
                      <a:lnTo>
                        <a:pt x="438" y="304"/>
                      </a:lnTo>
                      <a:lnTo>
                        <a:pt x="438" y="304"/>
                      </a:lnTo>
                      <a:lnTo>
                        <a:pt x="424" y="292"/>
                      </a:lnTo>
                      <a:lnTo>
                        <a:pt x="414" y="278"/>
                      </a:lnTo>
                      <a:lnTo>
                        <a:pt x="414" y="278"/>
                      </a:lnTo>
                      <a:lnTo>
                        <a:pt x="410" y="268"/>
                      </a:lnTo>
                      <a:lnTo>
                        <a:pt x="410" y="268"/>
                      </a:lnTo>
                      <a:lnTo>
                        <a:pt x="400" y="230"/>
                      </a:lnTo>
                      <a:lnTo>
                        <a:pt x="398" y="224"/>
                      </a:lnTo>
                      <a:lnTo>
                        <a:pt x="396" y="224"/>
                      </a:lnTo>
                      <a:lnTo>
                        <a:pt x="394" y="224"/>
                      </a:lnTo>
                      <a:lnTo>
                        <a:pt x="394" y="224"/>
                      </a:lnTo>
                      <a:lnTo>
                        <a:pt x="396" y="202"/>
                      </a:lnTo>
                      <a:lnTo>
                        <a:pt x="396" y="202"/>
                      </a:lnTo>
                      <a:lnTo>
                        <a:pt x="398" y="142"/>
                      </a:lnTo>
                      <a:lnTo>
                        <a:pt x="486" y="52"/>
                      </a:lnTo>
                      <a:lnTo>
                        <a:pt x="478" y="44"/>
                      </a:lnTo>
                      <a:lnTo>
                        <a:pt x="398" y="120"/>
                      </a:lnTo>
                      <a:lnTo>
                        <a:pt x="398" y="120"/>
                      </a:lnTo>
                      <a:lnTo>
                        <a:pt x="396" y="66"/>
                      </a:lnTo>
                      <a:lnTo>
                        <a:pt x="446" y="16"/>
                      </a:lnTo>
                      <a:lnTo>
                        <a:pt x="438" y="8"/>
                      </a:lnTo>
                      <a:lnTo>
                        <a:pt x="396" y="50"/>
                      </a:lnTo>
                      <a:lnTo>
                        <a:pt x="396" y="50"/>
                      </a:lnTo>
                      <a:lnTo>
                        <a:pt x="394" y="26"/>
                      </a:lnTo>
                      <a:lnTo>
                        <a:pt x="390" y="2"/>
                      </a:lnTo>
                      <a:lnTo>
                        <a:pt x="388" y="0"/>
                      </a:lnTo>
                      <a:lnTo>
                        <a:pt x="368" y="0"/>
                      </a:lnTo>
                      <a:lnTo>
                        <a:pt x="368" y="2"/>
                      </a:lnTo>
                      <a:lnTo>
                        <a:pt x="368" y="2"/>
                      </a:lnTo>
                      <a:lnTo>
                        <a:pt x="364" y="28"/>
                      </a:lnTo>
                      <a:lnTo>
                        <a:pt x="360" y="52"/>
                      </a:lnTo>
                      <a:lnTo>
                        <a:pt x="316" y="10"/>
                      </a:lnTo>
                      <a:lnTo>
                        <a:pt x="310" y="16"/>
                      </a:lnTo>
                      <a:lnTo>
                        <a:pt x="360" y="68"/>
                      </a:lnTo>
                      <a:lnTo>
                        <a:pt x="360" y="68"/>
                      </a:lnTo>
                      <a:lnTo>
                        <a:pt x="358" y="122"/>
                      </a:lnTo>
                      <a:lnTo>
                        <a:pt x="278" y="44"/>
                      </a:lnTo>
                      <a:lnTo>
                        <a:pt x="270" y="52"/>
                      </a:lnTo>
                      <a:lnTo>
                        <a:pt x="360" y="144"/>
                      </a:lnTo>
                      <a:lnTo>
                        <a:pt x="360" y="144"/>
                      </a:lnTo>
                      <a:lnTo>
                        <a:pt x="362" y="202"/>
                      </a:lnTo>
                      <a:lnTo>
                        <a:pt x="362" y="202"/>
                      </a:lnTo>
                      <a:lnTo>
                        <a:pt x="364" y="224"/>
                      </a:lnTo>
                      <a:lnTo>
                        <a:pt x="362" y="224"/>
                      </a:lnTo>
                      <a:lnTo>
                        <a:pt x="362" y="224"/>
                      </a:lnTo>
                      <a:lnTo>
                        <a:pt x="360" y="224"/>
                      </a:lnTo>
                      <a:lnTo>
                        <a:pt x="358" y="230"/>
                      </a:lnTo>
                      <a:lnTo>
                        <a:pt x="348" y="268"/>
                      </a:lnTo>
                      <a:lnTo>
                        <a:pt x="348" y="268"/>
                      </a:lnTo>
                      <a:lnTo>
                        <a:pt x="344" y="278"/>
                      </a:lnTo>
                      <a:lnTo>
                        <a:pt x="344" y="278"/>
                      </a:lnTo>
                      <a:lnTo>
                        <a:pt x="334" y="294"/>
                      </a:lnTo>
                      <a:lnTo>
                        <a:pt x="320" y="306"/>
                      </a:lnTo>
                      <a:lnTo>
                        <a:pt x="320" y="306"/>
                      </a:lnTo>
                      <a:lnTo>
                        <a:pt x="312" y="310"/>
                      </a:lnTo>
                      <a:lnTo>
                        <a:pt x="302" y="312"/>
                      </a:lnTo>
                      <a:lnTo>
                        <a:pt x="292" y="314"/>
                      </a:lnTo>
                      <a:lnTo>
                        <a:pt x="282" y="314"/>
                      </a:lnTo>
                      <a:lnTo>
                        <a:pt x="282" y="314"/>
                      </a:lnTo>
                      <a:lnTo>
                        <a:pt x="280" y="314"/>
                      </a:lnTo>
                      <a:lnTo>
                        <a:pt x="280" y="314"/>
                      </a:lnTo>
                      <a:lnTo>
                        <a:pt x="270" y="312"/>
                      </a:lnTo>
                      <a:lnTo>
                        <a:pt x="270" y="312"/>
                      </a:lnTo>
                      <a:lnTo>
                        <a:pt x="236" y="302"/>
                      </a:lnTo>
                      <a:lnTo>
                        <a:pt x="228" y="302"/>
                      </a:lnTo>
                      <a:lnTo>
                        <a:pt x="224" y="302"/>
                      </a:lnTo>
                      <a:lnTo>
                        <a:pt x="224" y="304"/>
                      </a:lnTo>
                      <a:lnTo>
                        <a:pt x="224" y="304"/>
                      </a:lnTo>
                      <a:lnTo>
                        <a:pt x="206" y="292"/>
                      </a:lnTo>
                      <a:lnTo>
                        <a:pt x="206" y="292"/>
                      </a:lnTo>
                      <a:lnTo>
                        <a:pt x="156" y="260"/>
                      </a:lnTo>
                      <a:lnTo>
                        <a:pt x="120" y="140"/>
                      </a:lnTo>
                      <a:lnTo>
                        <a:pt x="110" y="142"/>
                      </a:lnTo>
                      <a:lnTo>
                        <a:pt x="136" y="250"/>
                      </a:lnTo>
                      <a:lnTo>
                        <a:pt x="136" y="250"/>
                      </a:lnTo>
                      <a:lnTo>
                        <a:pt x="90" y="224"/>
                      </a:lnTo>
                      <a:lnTo>
                        <a:pt x="70" y="156"/>
                      </a:lnTo>
                      <a:lnTo>
                        <a:pt x="60" y="158"/>
                      </a:lnTo>
                      <a:lnTo>
                        <a:pt x="74" y="216"/>
                      </a:lnTo>
                      <a:lnTo>
                        <a:pt x="74" y="216"/>
                      </a:lnTo>
                      <a:lnTo>
                        <a:pt x="52" y="206"/>
                      </a:lnTo>
                      <a:lnTo>
                        <a:pt x="30" y="198"/>
                      </a:lnTo>
                      <a:lnTo>
                        <a:pt x="26" y="196"/>
                      </a:lnTo>
                      <a:lnTo>
                        <a:pt x="16" y="214"/>
                      </a:lnTo>
                      <a:lnTo>
                        <a:pt x="18" y="216"/>
                      </a:lnTo>
                      <a:lnTo>
                        <a:pt x="18" y="216"/>
                      </a:lnTo>
                      <a:lnTo>
                        <a:pt x="38" y="232"/>
                      </a:lnTo>
                      <a:lnTo>
                        <a:pt x="58" y="248"/>
                      </a:lnTo>
                      <a:lnTo>
                        <a:pt x="0" y="264"/>
                      </a:lnTo>
                      <a:lnTo>
                        <a:pt x="2" y="274"/>
                      </a:lnTo>
                      <a:lnTo>
                        <a:pt x="72" y="256"/>
                      </a:lnTo>
                      <a:lnTo>
                        <a:pt x="72" y="256"/>
                      </a:lnTo>
                      <a:lnTo>
                        <a:pt x="118" y="284"/>
                      </a:lnTo>
                      <a:lnTo>
                        <a:pt x="10" y="316"/>
                      </a:lnTo>
                      <a:lnTo>
                        <a:pt x="12" y="326"/>
                      </a:lnTo>
                      <a:lnTo>
                        <a:pt x="138" y="296"/>
                      </a:lnTo>
                      <a:lnTo>
                        <a:pt x="138" y="296"/>
                      </a:lnTo>
                      <a:lnTo>
                        <a:pt x="190" y="322"/>
                      </a:lnTo>
                      <a:lnTo>
                        <a:pt x="190" y="322"/>
                      </a:lnTo>
                      <a:lnTo>
                        <a:pt x="208" y="332"/>
                      </a:lnTo>
                      <a:lnTo>
                        <a:pt x="208" y="332"/>
                      </a:lnTo>
                      <a:lnTo>
                        <a:pt x="208" y="332"/>
                      </a:lnTo>
                      <a:lnTo>
                        <a:pt x="208" y="334"/>
                      </a:lnTo>
                      <a:lnTo>
                        <a:pt x="212" y="340"/>
                      </a:lnTo>
                      <a:lnTo>
                        <a:pt x="240" y="366"/>
                      </a:lnTo>
                      <a:lnTo>
                        <a:pt x="240" y="366"/>
                      </a:lnTo>
                      <a:lnTo>
                        <a:pt x="246" y="374"/>
                      </a:lnTo>
                      <a:lnTo>
                        <a:pt x="246" y="374"/>
                      </a:lnTo>
                      <a:lnTo>
                        <a:pt x="254" y="392"/>
                      </a:lnTo>
                      <a:lnTo>
                        <a:pt x="258" y="408"/>
                      </a:lnTo>
                      <a:lnTo>
                        <a:pt x="258" y="408"/>
                      </a:lnTo>
                      <a:lnTo>
                        <a:pt x="258" y="412"/>
                      </a:lnTo>
                      <a:lnTo>
                        <a:pt x="258" y="412"/>
                      </a:lnTo>
                      <a:lnTo>
                        <a:pt x="258" y="414"/>
                      </a:lnTo>
                      <a:lnTo>
                        <a:pt x="258" y="414"/>
                      </a:lnTo>
                      <a:lnTo>
                        <a:pt x="254" y="432"/>
                      </a:lnTo>
                      <a:lnTo>
                        <a:pt x="246" y="448"/>
                      </a:lnTo>
                      <a:lnTo>
                        <a:pt x="246" y="448"/>
                      </a:lnTo>
                      <a:lnTo>
                        <a:pt x="240" y="456"/>
                      </a:lnTo>
                      <a:lnTo>
                        <a:pt x="240" y="456"/>
                      </a:lnTo>
                      <a:lnTo>
                        <a:pt x="212" y="484"/>
                      </a:lnTo>
                      <a:lnTo>
                        <a:pt x="208" y="488"/>
                      </a:lnTo>
                      <a:lnTo>
                        <a:pt x="208" y="490"/>
                      </a:lnTo>
                      <a:lnTo>
                        <a:pt x="210" y="492"/>
                      </a:lnTo>
                      <a:lnTo>
                        <a:pt x="210" y="492"/>
                      </a:lnTo>
                      <a:lnTo>
                        <a:pt x="190" y="502"/>
                      </a:lnTo>
                      <a:lnTo>
                        <a:pt x="190" y="502"/>
                      </a:lnTo>
                      <a:lnTo>
                        <a:pt x="138" y="530"/>
                      </a:lnTo>
                      <a:lnTo>
                        <a:pt x="14" y="500"/>
                      </a:lnTo>
                      <a:lnTo>
                        <a:pt x="12" y="510"/>
                      </a:lnTo>
                      <a:lnTo>
                        <a:pt x="118" y="540"/>
                      </a:lnTo>
                      <a:lnTo>
                        <a:pt x="118" y="540"/>
                      </a:lnTo>
                      <a:lnTo>
                        <a:pt x="72" y="568"/>
                      </a:lnTo>
                      <a:lnTo>
                        <a:pt x="4" y="552"/>
                      </a:lnTo>
                      <a:lnTo>
                        <a:pt x="0" y="560"/>
                      </a:lnTo>
                      <a:lnTo>
                        <a:pt x="58" y="578"/>
                      </a:lnTo>
                      <a:lnTo>
                        <a:pt x="58" y="578"/>
                      </a:lnTo>
                      <a:lnTo>
                        <a:pt x="38" y="592"/>
                      </a:lnTo>
                      <a:lnTo>
                        <a:pt x="18" y="608"/>
                      </a:lnTo>
                      <a:lnTo>
                        <a:pt x="16" y="610"/>
                      </a:lnTo>
                      <a:lnTo>
                        <a:pt x="26" y="628"/>
                      </a:lnTo>
                      <a:lnTo>
                        <a:pt x="30" y="626"/>
                      </a:lnTo>
                      <a:lnTo>
                        <a:pt x="30" y="626"/>
                      </a:lnTo>
                      <a:lnTo>
                        <a:pt x="54" y="618"/>
                      </a:lnTo>
                      <a:lnTo>
                        <a:pt x="76" y="608"/>
                      </a:lnTo>
                      <a:lnTo>
                        <a:pt x="62" y="666"/>
                      </a:lnTo>
                      <a:lnTo>
                        <a:pt x="72" y="670"/>
                      </a:lnTo>
                      <a:lnTo>
                        <a:pt x="92" y="600"/>
                      </a:lnTo>
                      <a:lnTo>
                        <a:pt x="92" y="600"/>
                      </a:lnTo>
                      <a:lnTo>
                        <a:pt x="138" y="574"/>
                      </a:lnTo>
                      <a:lnTo>
                        <a:pt x="112" y="682"/>
                      </a:lnTo>
                      <a:lnTo>
                        <a:pt x="122" y="686"/>
                      </a:lnTo>
                      <a:lnTo>
                        <a:pt x="158" y="562"/>
                      </a:lnTo>
                      <a:lnTo>
                        <a:pt x="158" y="562"/>
                      </a:lnTo>
                      <a:lnTo>
                        <a:pt x="206" y="530"/>
                      </a:lnTo>
                      <a:lnTo>
                        <a:pt x="206" y="530"/>
                      </a:lnTo>
                      <a:lnTo>
                        <a:pt x="224" y="518"/>
                      </a:lnTo>
                      <a:lnTo>
                        <a:pt x="226" y="520"/>
                      </a:lnTo>
                      <a:lnTo>
                        <a:pt x="228" y="520"/>
                      </a:lnTo>
                      <a:lnTo>
                        <a:pt x="228" y="520"/>
                      </a:lnTo>
                      <a:lnTo>
                        <a:pt x="236" y="518"/>
                      </a:lnTo>
                      <a:lnTo>
                        <a:pt x="270" y="510"/>
                      </a:lnTo>
                      <a:lnTo>
                        <a:pt x="270" y="510"/>
                      </a:lnTo>
                      <a:lnTo>
                        <a:pt x="280" y="508"/>
                      </a:lnTo>
                      <a:lnTo>
                        <a:pt x="280" y="508"/>
                      </a:lnTo>
                      <a:lnTo>
                        <a:pt x="282" y="508"/>
                      </a:lnTo>
                      <a:lnTo>
                        <a:pt x="282" y="508"/>
                      </a:lnTo>
                      <a:lnTo>
                        <a:pt x="292" y="508"/>
                      </a:lnTo>
                      <a:lnTo>
                        <a:pt x="302" y="510"/>
                      </a:lnTo>
                      <a:lnTo>
                        <a:pt x="312" y="512"/>
                      </a:lnTo>
                      <a:lnTo>
                        <a:pt x="320" y="516"/>
                      </a:lnTo>
                      <a:lnTo>
                        <a:pt x="320" y="516"/>
                      </a:lnTo>
                      <a:lnTo>
                        <a:pt x="334" y="528"/>
                      </a:lnTo>
                      <a:lnTo>
                        <a:pt x="344" y="544"/>
                      </a:lnTo>
                      <a:lnTo>
                        <a:pt x="344" y="544"/>
                      </a:lnTo>
                      <a:lnTo>
                        <a:pt x="348" y="554"/>
                      </a:lnTo>
                      <a:lnTo>
                        <a:pt x="348" y="554"/>
                      </a:lnTo>
                      <a:lnTo>
                        <a:pt x="358" y="594"/>
                      </a:lnTo>
                      <a:lnTo>
                        <a:pt x="360" y="598"/>
                      </a:lnTo>
                      <a:lnTo>
                        <a:pt x="362" y="598"/>
                      </a:lnTo>
                      <a:lnTo>
                        <a:pt x="364" y="598"/>
                      </a:lnTo>
                      <a:lnTo>
                        <a:pt x="364" y="598"/>
                      </a:lnTo>
                      <a:lnTo>
                        <a:pt x="362" y="622"/>
                      </a:lnTo>
                      <a:lnTo>
                        <a:pt x="362" y="622"/>
                      </a:lnTo>
                      <a:lnTo>
                        <a:pt x="360" y="680"/>
                      </a:lnTo>
                      <a:lnTo>
                        <a:pt x="272" y="772"/>
                      </a:lnTo>
                      <a:lnTo>
                        <a:pt x="280" y="778"/>
                      </a:lnTo>
                      <a:lnTo>
                        <a:pt x="360" y="702"/>
                      </a:lnTo>
                      <a:lnTo>
                        <a:pt x="360" y="702"/>
                      </a:lnTo>
                      <a:lnTo>
                        <a:pt x="362" y="756"/>
                      </a:lnTo>
                      <a:lnTo>
                        <a:pt x="312" y="806"/>
                      </a:lnTo>
                      <a:lnTo>
                        <a:pt x="320" y="814"/>
                      </a:lnTo>
                      <a:lnTo>
                        <a:pt x="362" y="772"/>
                      </a:lnTo>
                      <a:lnTo>
                        <a:pt x="362" y="772"/>
                      </a:lnTo>
                      <a:lnTo>
                        <a:pt x="364" y="796"/>
                      </a:lnTo>
                      <a:lnTo>
                        <a:pt x="368" y="822"/>
                      </a:lnTo>
                      <a:lnTo>
                        <a:pt x="370" y="824"/>
                      </a:lnTo>
                      <a:lnTo>
                        <a:pt x="390" y="824"/>
                      </a:lnTo>
                      <a:lnTo>
                        <a:pt x="390" y="822"/>
                      </a:lnTo>
                      <a:lnTo>
                        <a:pt x="390" y="822"/>
                      </a:lnTo>
                      <a:lnTo>
                        <a:pt x="396" y="796"/>
                      </a:lnTo>
                      <a:lnTo>
                        <a:pt x="398" y="772"/>
                      </a:lnTo>
                      <a:lnTo>
                        <a:pt x="442" y="814"/>
                      </a:lnTo>
                      <a:lnTo>
                        <a:pt x="448" y="806"/>
                      </a:lnTo>
                      <a:lnTo>
                        <a:pt x="398" y="754"/>
                      </a:lnTo>
                      <a:lnTo>
                        <a:pt x="398" y="754"/>
                      </a:lnTo>
                      <a:lnTo>
                        <a:pt x="400" y="702"/>
                      </a:lnTo>
                      <a:lnTo>
                        <a:pt x="480" y="778"/>
                      </a:lnTo>
                      <a:lnTo>
                        <a:pt x="488" y="770"/>
                      </a:lnTo>
                      <a:lnTo>
                        <a:pt x="400" y="678"/>
                      </a:lnTo>
                      <a:lnTo>
                        <a:pt x="400" y="678"/>
                      </a:lnTo>
                      <a:lnTo>
                        <a:pt x="396" y="620"/>
                      </a:lnTo>
                      <a:lnTo>
                        <a:pt x="396" y="620"/>
                      </a:lnTo>
                      <a:lnTo>
                        <a:pt x="394" y="600"/>
                      </a:lnTo>
                      <a:lnTo>
                        <a:pt x="396" y="600"/>
                      </a:lnTo>
                      <a:lnTo>
                        <a:pt x="396" y="600"/>
                      </a:lnTo>
                      <a:lnTo>
                        <a:pt x="398" y="600"/>
                      </a:lnTo>
                      <a:lnTo>
                        <a:pt x="400" y="594"/>
                      </a:lnTo>
                      <a:lnTo>
                        <a:pt x="410" y="556"/>
                      </a:lnTo>
                      <a:lnTo>
                        <a:pt x="410" y="556"/>
                      </a:lnTo>
                      <a:lnTo>
                        <a:pt x="414" y="546"/>
                      </a:lnTo>
                      <a:lnTo>
                        <a:pt x="414" y="546"/>
                      </a:lnTo>
                      <a:lnTo>
                        <a:pt x="424" y="530"/>
                      </a:lnTo>
                      <a:lnTo>
                        <a:pt x="430" y="522"/>
                      </a:lnTo>
                      <a:lnTo>
                        <a:pt x="438" y="518"/>
                      </a:lnTo>
                      <a:lnTo>
                        <a:pt x="438" y="518"/>
                      </a:lnTo>
                      <a:lnTo>
                        <a:pt x="446" y="514"/>
                      </a:lnTo>
                      <a:lnTo>
                        <a:pt x="456" y="510"/>
                      </a:lnTo>
                      <a:lnTo>
                        <a:pt x="466" y="508"/>
                      </a:lnTo>
                      <a:lnTo>
                        <a:pt x="476" y="508"/>
                      </a:lnTo>
                      <a:lnTo>
                        <a:pt x="476" y="508"/>
                      </a:lnTo>
                      <a:lnTo>
                        <a:pt x="478" y="508"/>
                      </a:lnTo>
                      <a:lnTo>
                        <a:pt x="478" y="508"/>
                      </a:lnTo>
                      <a:lnTo>
                        <a:pt x="488" y="510"/>
                      </a:lnTo>
                      <a:lnTo>
                        <a:pt x="488" y="510"/>
                      </a:lnTo>
                      <a:lnTo>
                        <a:pt x="522" y="520"/>
                      </a:lnTo>
                      <a:lnTo>
                        <a:pt x="530" y="522"/>
                      </a:lnTo>
                      <a:lnTo>
                        <a:pt x="534" y="520"/>
                      </a:lnTo>
                      <a:lnTo>
                        <a:pt x="534" y="518"/>
                      </a:lnTo>
                      <a:lnTo>
                        <a:pt x="534" y="518"/>
                      </a:lnTo>
                      <a:lnTo>
                        <a:pt x="552" y="530"/>
                      </a:lnTo>
                      <a:lnTo>
                        <a:pt x="552" y="530"/>
                      </a:lnTo>
                      <a:lnTo>
                        <a:pt x="602" y="562"/>
                      </a:lnTo>
                      <a:lnTo>
                        <a:pt x="638" y="684"/>
                      </a:lnTo>
                      <a:lnTo>
                        <a:pt x="648" y="680"/>
                      </a:lnTo>
                      <a:lnTo>
                        <a:pt x="622" y="574"/>
                      </a:lnTo>
                      <a:lnTo>
                        <a:pt x="622" y="574"/>
                      </a:lnTo>
                      <a:lnTo>
                        <a:pt x="668" y="600"/>
                      </a:lnTo>
                      <a:lnTo>
                        <a:pt x="688" y="666"/>
                      </a:lnTo>
                      <a:lnTo>
                        <a:pt x="698" y="664"/>
                      </a:lnTo>
                      <a:lnTo>
                        <a:pt x="684" y="606"/>
                      </a:lnTo>
                      <a:lnTo>
                        <a:pt x="684" y="606"/>
                      </a:lnTo>
                      <a:lnTo>
                        <a:pt x="706" y="616"/>
                      </a:lnTo>
                      <a:lnTo>
                        <a:pt x="728" y="626"/>
                      </a:lnTo>
                      <a:lnTo>
                        <a:pt x="732" y="626"/>
                      </a:lnTo>
                      <a:lnTo>
                        <a:pt x="742" y="608"/>
                      </a:lnTo>
                      <a:lnTo>
                        <a:pt x="740" y="606"/>
                      </a:lnTo>
                      <a:lnTo>
                        <a:pt x="740" y="606"/>
                      </a:lnTo>
                      <a:lnTo>
                        <a:pt x="720" y="590"/>
                      </a:lnTo>
                      <a:lnTo>
                        <a:pt x="700" y="576"/>
                      </a:lnTo>
                      <a:lnTo>
                        <a:pt x="700" y="576"/>
                      </a:lnTo>
                      <a:close/>
                      <a:moveTo>
                        <a:pt x="324" y="424"/>
                      </a:moveTo>
                      <a:lnTo>
                        <a:pt x="310" y="412"/>
                      </a:lnTo>
                      <a:lnTo>
                        <a:pt x="324" y="398"/>
                      </a:lnTo>
                      <a:lnTo>
                        <a:pt x="324" y="398"/>
                      </a:lnTo>
                      <a:lnTo>
                        <a:pt x="342" y="412"/>
                      </a:lnTo>
                      <a:lnTo>
                        <a:pt x="342" y="412"/>
                      </a:lnTo>
                      <a:lnTo>
                        <a:pt x="324" y="424"/>
                      </a:lnTo>
                      <a:lnTo>
                        <a:pt x="324" y="424"/>
                      </a:lnTo>
                      <a:close/>
                      <a:moveTo>
                        <a:pt x="344" y="472"/>
                      </a:moveTo>
                      <a:lnTo>
                        <a:pt x="340" y="452"/>
                      </a:lnTo>
                      <a:lnTo>
                        <a:pt x="340" y="452"/>
                      </a:lnTo>
                      <a:lnTo>
                        <a:pt x="360" y="444"/>
                      </a:lnTo>
                      <a:lnTo>
                        <a:pt x="360" y="444"/>
                      </a:lnTo>
                      <a:lnTo>
                        <a:pt x="362" y="466"/>
                      </a:lnTo>
                      <a:lnTo>
                        <a:pt x="344" y="472"/>
                      </a:lnTo>
                      <a:close/>
                      <a:moveTo>
                        <a:pt x="360" y="380"/>
                      </a:moveTo>
                      <a:lnTo>
                        <a:pt x="360" y="380"/>
                      </a:lnTo>
                      <a:lnTo>
                        <a:pt x="340" y="370"/>
                      </a:lnTo>
                      <a:lnTo>
                        <a:pt x="344" y="352"/>
                      </a:lnTo>
                      <a:lnTo>
                        <a:pt x="364" y="358"/>
                      </a:lnTo>
                      <a:lnTo>
                        <a:pt x="364" y="358"/>
                      </a:lnTo>
                      <a:lnTo>
                        <a:pt x="360" y="380"/>
                      </a:lnTo>
                      <a:lnTo>
                        <a:pt x="360" y="380"/>
                      </a:lnTo>
                      <a:close/>
                      <a:moveTo>
                        <a:pt x="414" y="352"/>
                      </a:moveTo>
                      <a:lnTo>
                        <a:pt x="418" y="370"/>
                      </a:lnTo>
                      <a:lnTo>
                        <a:pt x="418" y="370"/>
                      </a:lnTo>
                      <a:lnTo>
                        <a:pt x="398" y="380"/>
                      </a:lnTo>
                      <a:lnTo>
                        <a:pt x="398" y="380"/>
                      </a:lnTo>
                      <a:lnTo>
                        <a:pt x="396" y="358"/>
                      </a:lnTo>
                      <a:lnTo>
                        <a:pt x="414" y="352"/>
                      </a:lnTo>
                      <a:close/>
                      <a:moveTo>
                        <a:pt x="414" y="472"/>
                      </a:moveTo>
                      <a:lnTo>
                        <a:pt x="394" y="466"/>
                      </a:lnTo>
                      <a:lnTo>
                        <a:pt x="394" y="466"/>
                      </a:lnTo>
                      <a:lnTo>
                        <a:pt x="398" y="444"/>
                      </a:lnTo>
                      <a:lnTo>
                        <a:pt x="398" y="444"/>
                      </a:lnTo>
                      <a:lnTo>
                        <a:pt x="418" y="452"/>
                      </a:lnTo>
                      <a:lnTo>
                        <a:pt x="414" y="472"/>
                      </a:lnTo>
                      <a:close/>
                      <a:moveTo>
                        <a:pt x="434" y="424"/>
                      </a:moveTo>
                      <a:lnTo>
                        <a:pt x="434" y="424"/>
                      </a:lnTo>
                      <a:lnTo>
                        <a:pt x="416" y="412"/>
                      </a:lnTo>
                      <a:lnTo>
                        <a:pt x="416" y="412"/>
                      </a:lnTo>
                      <a:lnTo>
                        <a:pt x="434" y="398"/>
                      </a:lnTo>
                      <a:lnTo>
                        <a:pt x="448" y="412"/>
                      </a:lnTo>
                      <a:lnTo>
                        <a:pt x="434" y="424"/>
                      </a:lnTo>
                      <a:close/>
                    </a:path>
                  </a:pathLst>
                </a:custGeom>
                <a:solidFill>
                  <a:srgbClr val="FEFFFF">
                    <a:alpha val="3000"/>
                  </a:srgbClr>
                </a:solidFill>
                <a:ln>
                  <a:solidFill>
                    <a:srgbClr val="FEFFFF">
                      <a:alpha val="4000"/>
                    </a:srgbClr>
                  </a:solidFill>
                </a:ln>
                <a:effectLst>
                  <a:glow rad="76200">
                    <a:srgbClr val="FEFFFF">
                      <a:alpha val="6000"/>
                    </a:srgbClr>
                  </a:glow>
                  <a:softEdge rad="12700"/>
                </a:effectLst>
                <a:extLst/>
              </p:spPr>
              <p:txBody>
                <a:bodyPr vert="horz" wrap="square" lIns="91440" tIns="45720" rIns="91440" bIns="45720" numCol="1" anchor="t" anchorCtr="0" compatLnSpc="1">
                  <a:prstTxWarp prst="textNoShape">
                    <a:avLst/>
                  </a:prstTxWarp>
                </a:bodyPr>
                <a:lstStyle/>
                <a:p>
                  <a:pPr marL="0" algn="l" defTabSz="457200" rtl="0" eaLnBrk="1" latinLnBrk="0" hangingPunct="1"/>
                  <a:endParaRPr lang="en-US" sz="1800" kern="1200">
                    <a:solidFill>
                      <a:schemeClr val="tx1"/>
                    </a:solidFill>
                    <a:latin typeface="+mn-lt"/>
                    <a:ea typeface="+mn-ea"/>
                    <a:cs typeface="+mn-cs"/>
                  </a:endParaRPr>
                </a:p>
              </p:txBody>
            </p:sp>
            <p:sp>
              <p:nvSpPr>
                <p:cNvPr id="235" name="Freeform 25"/>
                <p:cNvSpPr>
                  <a:spLocks noChangeAspect="1" noEditPoints="1"/>
                </p:cNvSpPr>
                <p:nvPr/>
              </p:nvSpPr>
              <p:spPr bwMode="auto">
                <a:xfrm rot="20016556">
                  <a:off x="7678235" y="2380703"/>
                  <a:ext cx="824672" cy="946846"/>
                </a:xfrm>
                <a:custGeom>
                  <a:avLst/>
                  <a:gdLst>
                    <a:gd name="T0" fmla="*/ 702 w 756"/>
                    <a:gd name="T1" fmla="*/ 598 h 868"/>
                    <a:gd name="T2" fmla="*/ 720 w 756"/>
                    <a:gd name="T3" fmla="*/ 502 h 868"/>
                    <a:gd name="T4" fmla="*/ 606 w 756"/>
                    <a:gd name="T5" fmla="*/ 484 h 868"/>
                    <a:gd name="T6" fmla="*/ 586 w 756"/>
                    <a:gd name="T7" fmla="*/ 454 h 868"/>
                    <a:gd name="T8" fmla="*/ 626 w 756"/>
                    <a:gd name="T9" fmla="*/ 378 h 868"/>
                    <a:gd name="T10" fmla="*/ 578 w 756"/>
                    <a:gd name="T11" fmla="*/ 376 h 868"/>
                    <a:gd name="T12" fmla="*/ 656 w 756"/>
                    <a:gd name="T13" fmla="*/ 298 h 868"/>
                    <a:gd name="T14" fmla="*/ 734 w 756"/>
                    <a:gd name="T15" fmla="*/ 238 h 868"/>
                    <a:gd name="T16" fmla="*/ 752 w 756"/>
                    <a:gd name="T17" fmla="*/ 214 h 868"/>
                    <a:gd name="T18" fmla="*/ 724 w 756"/>
                    <a:gd name="T19" fmla="*/ 220 h 868"/>
                    <a:gd name="T20" fmla="*/ 608 w 756"/>
                    <a:gd name="T21" fmla="*/ 274 h 868"/>
                    <a:gd name="T22" fmla="*/ 528 w 756"/>
                    <a:gd name="T23" fmla="*/ 290 h 868"/>
                    <a:gd name="T24" fmla="*/ 548 w 756"/>
                    <a:gd name="T25" fmla="*/ 246 h 868"/>
                    <a:gd name="T26" fmla="*/ 474 w 756"/>
                    <a:gd name="T27" fmla="*/ 268 h 868"/>
                    <a:gd name="T28" fmla="*/ 450 w 756"/>
                    <a:gd name="T29" fmla="*/ 192 h 868"/>
                    <a:gd name="T30" fmla="*/ 496 w 756"/>
                    <a:gd name="T31" fmla="*/ 112 h 868"/>
                    <a:gd name="T32" fmla="*/ 398 w 756"/>
                    <a:gd name="T33" fmla="*/ 108 h 868"/>
                    <a:gd name="T34" fmla="*/ 382 w 756"/>
                    <a:gd name="T35" fmla="*/ 0 h 868"/>
                    <a:gd name="T36" fmla="*/ 374 w 756"/>
                    <a:gd name="T37" fmla="*/ 10 h 868"/>
                    <a:gd name="T38" fmla="*/ 310 w 756"/>
                    <a:gd name="T39" fmla="*/ 64 h 868"/>
                    <a:gd name="T40" fmla="*/ 342 w 756"/>
                    <a:gd name="T41" fmla="*/ 200 h 868"/>
                    <a:gd name="T42" fmla="*/ 308 w 756"/>
                    <a:gd name="T43" fmla="*/ 192 h 868"/>
                    <a:gd name="T44" fmla="*/ 282 w 756"/>
                    <a:gd name="T45" fmla="*/ 268 h 868"/>
                    <a:gd name="T46" fmla="*/ 206 w 756"/>
                    <a:gd name="T47" fmla="*/ 246 h 868"/>
                    <a:gd name="T48" fmla="*/ 228 w 756"/>
                    <a:gd name="T49" fmla="*/ 290 h 868"/>
                    <a:gd name="T50" fmla="*/ 140 w 756"/>
                    <a:gd name="T51" fmla="*/ 272 h 868"/>
                    <a:gd name="T52" fmla="*/ 30 w 756"/>
                    <a:gd name="T53" fmla="*/ 226 h 868"/>
                    <a:gd name="T54" fmla="*/ 0 w 756"/>
                    <a:gd name="T55" fmla="*/ 220 h 868"/>
                    <a:gd name="T56" fmla="*/ 24 w 756"/>
                    <a:gd name="T57" fmla="*/ 244 h 868"/>
                    <a:gd name="T58" fmla="*/ 126 w 756"/>
                    <a:gd name="T59" fmla="*/ 314 h 868"/>
                    <a:gd name="T60" fmla="*/ 190 w 756"/>
                    <a:gd name="T61" fmla="*/ 408 h 868"/>
                    <a:gd name="T62" fmla="*/ 134 w 756"/>
                    <a:gd name="T63" fmla="*/ 386 h 868"/>
                    <a:gd name="T64" fmla="*/ 134 w 756"/>
                    <a:gd name="T65" fmla="*/ 482 h 868"/>
                    <a:gd name="T66" fmla="*/ 152 w 756"/>
                    <a:gd name="T67" fmla="*/ 484 h 868"/>
                    <a:gd name="T68" fmla="*/ 144 w 756"/>
                    <a:gd name="T69" fmla="*/ 536 h 868"/>
                    <a:gd name="T70" fmla="*/ 54 w 756"/>
                    <a:gd name="T71" fmla="*/ 600 h 868"/>
                    <a:gd name="T72" fmla="*/ 0 w 756"/>
                    <a:gd name="T73" fmla="*/ 648 h 868"/>
                    <a:gd name="T74" fmla="*/ 32 w 756"/>
                    <a:gd name="T75" fmla="*/ 646 h 868"/>
                    <a:gd name="T76" fmla="*/ 148 w 756"/>
                    <a:gd name="T77" fmla="*/ 592 h 868"/>
                    <a:gd name="T78" fmla="*/ 228 w 756"/>
                    <a:gd name="T79" fmla="*/ 578 h 868"/>
                    <a:gd name="T80" fmla="*/ 210 w 756"/>
                    <a:gd name="T81" fmla="*/ 622 h 868"/>
                    <a:gd name="T82" fmla="*/ 282 w 756"/>
                    <a:gd name="T83" fmla="*/ 600 h 868"/>
                    <a:gd name="T84" fmla="*/ 308 w 756"/>
                    <a:gd name="T85" fmla="*/ 674 h 868"/>
                    <a:gd name="T86" fmla="*/ 262 w 756"/>
                    <a:gd name="T87" fmla="*/ 756 h 868"/>
                    <a:gd name="T88" fmla="*/ 358 w 756"/>
                    <a:gd name="T89" fmla="*/ 758 h 868"/>
                    <a:gd name="T90" fmla="*/ 374 w 756"/>
                    <a:gd name="T91" fmla="*/ 868 h 868"/>
                    <a:gd name="T92" fmla="*/ 384 w 756"/>
                    <a:gd name="T93" fmla="*/ 840 h 868"/>
                    <a:gd name="T94" fmla="*/ 402 w 756"/>
                    <a:gd name="T95" fmla="*/ 740 h 868"/>
                    <a:gd name="T96" fmla="*/ 422 w 756"/>
                    <a:gd name="T97" fmla="*/ 650 h 868"/>
                    <a:gd name="T98" fmla="*/ 452 w 756"/>
                    <a:gd name="T99" fmla="*/ 676 h 868"/>
                    <a:gd name="T100" fmla="*/ 478 w 756"/>
                    <a:gd name="T101" fmla="*/ 600 h 868"/>
                    <a:gd name="T102" fmla="*/ 552 w 756"/>
                    <a:gd name="T103" fmla="*/ 618 h 868"/>
                    <a:gd name="T104" fmla="*/ 546 w 756"/>
                    <a:gd name="T105" fmla="*/ 580 h 868"/>
                    <a:gd name="T106" fmla="*/ 656 w 756"/>
                    <a:gd name="T107" fmla="*/ 678 h 868"/>
                    <a:gd name="T108" fmla="*/ 728 w 756"/>
                    <a:gd name="T109" fmla="*/ 642 h 868"/>
                    <a:gd name="T110" fmla="*/ 756 w 756"/>
                    <a:gd name="T111" fmla="*/ 648 h 868"/>
                    <a:gd name="T112" fmla="*/ 474 w 756"/>
                    <a:gd name="T113" fmla="*/ 472 h 868"/>
                    <a:gd name="T114" fmla="*/ 454 w 756"/>
                    <a:gd name="T115" fmla="*/ 304 h 868"/>
                    <a:gd name="T116" fmla="*/ 298 w 756"/>
                    <a:gd name="T117" fmla="*/ 370 h 868"/>
                    <a:gd name="T118" fmla="*/ 312 w 756"/>
                    <a:gd name="T119" fmla="*/ 454 h 868"/>
                    <a:gd name="T120" fmla="*/ 358 w 756"/>
                    <a:gd name="T121" fmla="*/ 468 h 868"/>
                    <a:gd name="T122" fmla="*/ 398 w 756"/>
                    <a:gd name="T123" fmla="*/ 468 h 868"/>
                    <a:gd name="T124" fmla="*/ 398 w 756"/>
                    <a:gd name="T125" fmla="*/ 468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56" h="868">
                      <a:moveTo>
                        <a:pt x="748" y="642"/>
                      </a:moveTo>
                      <a:lnTo>
                        <a:pt x="748" y="642"/>
                      </a:lnTo>
                      <a:lnTo>
                        <a:pt x="732" y="632"/>
                      </a:lnTo>
                      <a:lnTo>
                        <a:pt x="734" y="630"/>
                      </a:lnTo>
                      <a:lnTo>
                        <a:pt x="734" y="630"/>
                      </a:lnTo>
                      <a:lnTo>
                        <a:pt x="736" y="626"/>
                      </a:lnTo>
                      <a:lnTo>
                        <a:pt x="734" y="624"/>
                      </a:lnTo>
                      <a:lnTo>
                        <a:pt x="734" y="624"/>
                      </a:lnTo>
                      <a:lnTo>
                        <a:pt x="702" y="598"/>
                      </a:lnTo>
                      <a:lnTo>
                        <a:pt x="670" y="576"/>
                      </a:lnTo>
                      <a:lnTo>
                        <a:pt x="732" y="558"/>
                      </a:lnTo>
                      <a:lnTo>
                        <a:pt x="730" y="548"/>
                      </a:lnTo>
                      <a:lnTo>
                        <a:pt x="654" y="566"/>
                      </a:lnTo>
                      <a:lnTo>
                        <a:pt x="654" y="566"/>
                      </a:lnTo>
                      <a:lnTo>
                        <a:pt x="632" y="554"/>
                      </a:lnTo>
                      <a:lnTo>
                        <a:pt x="632" y="554"/>
                      </a:lnTo>
                      <a:lnTo>
                        <a:pt x="610" y="534"/>
                      </a:lnTo>
                      <a:lnTo>
                        <a:pt x="720" y="502"/>
                      </a:lnTo>
                      <a:lnTo>
                        <a:pt x="718" y="490"/>
                      </a:lnTo>
                      <a:lnTo>
                        <a:pt x="598" y="520"/>
                      </a:lnTo>
                      <a:lnTo>
                        <a:pt x="598" y="520"/>
                      </a:lnTo>
                      <a:lnTo>
                        <a:pt x="588" y="504"/>
                      </a:lnTo>
                      <a:lnTo>
                        <a:pt x="578" y="490"/>
                      </a:lnTo>
                      <a:lnTo>
                        <a:pt x="570" y="474"/>
                      </a:lnTo>
                      <a:lnTo>
                        <a:pt x="566" y="460"/>
                      </a:lnTo>
                      <a:lnTo>
                        <a:pt x="566" y="460"/>
                      </a:lnTo>
                      <a:lnTo>
                        <a:pt x="606" y="484"/>
                      </a:lnTo>
                      <a:lnTo>
                        <a:pt x="616" y="490"/>
                      </a:lnTo>
                      <a:lnTo>
                        <a:pt x="622" y="492"/>
                      </a:lnTo>
                      <a:lnTo>
                        <a:pt x="624" y="492"/>
                      </a:lnTo>
                      <a:lnTo>
                        <a:pt x="626" y="490"/>
                      </a:lnTo>
                      <a:lnTo>
                        <a:pt x="626" y="490"/>
                      </a:lnTo>
                      <a:lnTo>
                        <a:pt x="626" y="488"/>
                      </a:lnTo>
                      <a:lnTo>
                        <a:pt x="622" y="482"/>
                      </a:lnTo>
                      <a:lnTo>
                        <a:pt x="586" y="454"/>
                      </a:lnTo>
                      <a:lnTo>
                        <a:pt x="586" y="454"/>
                      </a:lnTo>
                      <a:lnTo>
                        <a:pt x="576" y="444"/>
                      </a:lnTo>
                      <a:lnTo>
                        <a:pt x="570" y="434"/>
                      </a:lnTo>
                      <a:lnTo>
                        <a:pt x="570" y="434"/>
                      </a:lnTo>
                      <a:lnTo>
                        <a:pt x="576" y="424"/>
                      </a:lnTo>
                      <a:lnTo>
                        <a:pt x="586" y="414"/>
                      </a:lnTo>
                      <a:lnTo>
                        <a:pt x="586" y="414"/>
                      </a:lnTo>
                      <a:lnTo>
                        <a:pt x="622" y="386"/>
                      </a:lnTo>
                      <a:lnTo>
                        <a:pt x="626" y="380"/>
                      </a:lnTo>
                      <a:lnTo>
                        <a:pt x="626" y="378"/>
                      </a:lnTo>
                      <a:lnTo>
                        <a:pt x="624" y="374"/>
                      </a:lnTo>
                      <a:lnTo>
                        <a:pt x="622" y="374"/>
                      </a:lnTo>
                      <a:lnTo>
                        <a:pt x="622" y="374"/>
                      </a:lnTo>
                      <a:lnTo>
                        <a:pt x="616" y="376"/>
                      </a:lnTo>
                      <a:lnTo>
                        <a:pt x="606" y="382"/>
                      </a:lnTo>
                      <a:lnTo>
                        <a:pt x="566" y="408"/>
                      </a:lnTo>
                      <a:lnTo>
                        <a:pt x="566" y="408"/>
                      </a:lnTo>
                      <a:lnTo>
                        <a:pt x="570" y="392"/>
                      </a:lnTo>
                      <a:lnTo>
                        <a:pt x="578" y="376"/>
                      </a:lnTo>
                      <a:lnTo>
                        <a:pt x="588" y="362"/>
                      </a:lnTo>
                      <a:lnTo>
                        <a:pt x="600" y="346"/>
                      </a:lnTo>
                      <a:lnTo>
                        <a:pt x="716" y="374"/>
                      </a:lnTo>
                      <a:lnTo>
                        <a:pt x="718" y="362"/>
                      </a:lnTo>
                      <a:lnTo>
                        <a:pt x="612" y="332"/>
                      </a:lnTo>
                      <a:lnTo>
                        <a:pt x="612" y="332"/>
                      </a:lnTo>
                      <a:lnTo>
                        <a:pt x="636" y="308"/>
                      </a:lnTo>
                      <a:lnTo>
                        <a:pt x="636" y="308"/>
                      </a:lnTo>
                      <a:lnTo>
                        <a:pt x="656" y="298"/>
                      </a:lnTo>
                      <a:lnTo>
                        <a:pt x="728" y="316"/>
                      </a:lnTo>
                      <a:lnTo>
                        <a:pt x="730" y="306"/>
                      </a:lnTo>
                      <a:lnTo>
                        <a:pt x="670" y="288"/>
                      </a:lnTo>
                      <a:lnTo>
                        <a:pt x="670" y="288"/>
                      </a:lnTo>
                      <a:lnTo>
                        <a:pt x="702" y="266"/>
                      </a:lnTo>
                      <a:lnTo>
                        <a:pt x="732" y="242"/>
                      </a:lnTo>
                      <a:lnTo>
                        <a:pt x="734" y="240"/>
                      </a:lnTo>
                      <a:lnTo>
                        <a:pt x="734" y="238"/>
                      </a:lnTo>
                      <a:lnTo>
                        <a:pt x="734" y="238"/>
                      </a:lnTo>
                      <a:lnTo>
                        <a:pt x="732" y="236"/>
                      </a:lnTo>
                      <a:lnTo>
                        <a:pt x="732" y="236"/>
                      </a:lnTo>
                      <a:lnTo>
                        <a:pt x="748" y="226"/>
                      </a:lnTo>
                      <a:lnTo>
                        <a:pt x="756" y="220"/>
                      </a:lnTo>
                      <a:lnTo>
                        <a:pt x="756" y="220"/>
                      </a:lnTo>
                      <a:lnTo>
                        <a:pt x="756" y="220"/>
                      </a:lnTo>
                      <a:lnTo>
                        <a:pt x="756" y="220"/>
                      </a:lnTo>
                      <a:lnTo>
                        <a:pt x="754" y="216"/>
                      </a:lnTo>
                      <a:lnTo>
                        <a:pt x="752" y="214"/>
                      </a:lnTo>
                      <a:lnTo>
                        <a:pt x="752" y="214"/>
                      </a:lnTo>
                      <a:lnTo>
                        <a:pt x="752" y="214"/>
                      </a:lnTo>
                      <a:lnTo>
                        <a:pt x="752" y="212"/>
                      </a:lnTo>
                      <a:lnTo>
                        <a:pt x="744" y="218"/>
                      </a:lnTo>
                      <a:lnTo>
                        <a:pt x="744" y="218"/>
                      </a:lnTo>
                      <a:lnTo>
                        <a:pt x="728" y="226"/>
                      </a:lnTo>
                      <a:lnTo>
                        <a:pt x="726" y="224"/>
                      </a:lnTo>
                      <a:lnTo>
                        <a:pt x="726" y="224"/>
                      </a:lnTo>
                      <a:lnTo>
                        <a:pt x="724" y="220"/>
                      </a:lnTo>
                      <a:lnTo>
                        <a:pt x="720" y="222"/>
                      </a:lnTo>
                      <a:lnTo>
                        <a:pt x="720" y="222"/>
                      </a:lnTo>
                      <a:lnTo>
                        <a:pt x="684" y="236"/>
                      </a:lnTo>
                      <a:lnTo>
                        <a:pt x="648" y="252"/>
                      </a:lnTo>
                      <a:lnTo>
                        <a:pt x="664" y="190"/>
                      </a:lnTo>
                      <a:lnTo>
                        <a:pt x="654" y="186"/>
                      </a:lnTo>
                      <a:lnTo>
                        <a:pt x="632" y="260"/>
                      </a:lnTo>
                      <a:lnTo>
                        <a:pt x="632" y="260"/>
                      </a:lnTo>
                      <a:lnTo>
                        <a:pt x="608" y="274"/>
                      </a:lnTo>
                      <a:lnTo>
                        <a:pt x="608" y="274"/>
                      </a:lnTo>
                      <a:lnTo>
                        <a:pt x="580" y="282"/>
                      </a:lnTo>
                      <a:lnTo>
                        <a:pt x="608" y="172"/>
                      </a:lnTo>
                      <a:lnTo>
                        <a:pt x="598" y="168"/>
                      </a:lnTo>
                      <a:lnTo>
                        <a:pt x="564" y="286"/>
                      </a:lnTo>
                      <a:lnTo>
                        <a:pt x="564" y="286"/>
                      </a:lnTo>
                      <a:lnTo>
                        <a:pt x="546" y="288"/>
                      </a:lnTo>
                      <a:lnTo>
                        <a:pt x="528" y="290"/>
                      </a:lnTo>
                      <a:lnTo>
                        <a:pt x="528" y="290"/>
                      </a:lnTo>
                      <a:lnTo>
                        <a:pt x="510" y="288"/>
                      </a:lnTo>
                      <a:lnTo>
                        <a:pt x="496" y="284"/>
                      </a:lnTo>
                      <a:lnTo>
                        <a:pt x="496" y="284"/>
                      </a:lnTo>
                      <a:lnTo>
                        <a:pt x="528" y="266"/>
                      </a:lnTo>
                      <a:lnTo>
                        <a:pt x="546" y="258"/>
                      </a:lnTo>
                      <a:lnTo>
                        <a:pt x="552" y="252"/>
                      </a:lnTo>
                      <a:lnTo>
                        <a:pt x="552" y="250"/>
                      </a:lnTo>
                      <a:lnTo>
                        <a:pt x="550" y="246"/>
                      </a:lnTo>
                      <a:lnTo>
                        <a:pt x="548" y="246"/>
                      </a:lnTo>
                      <a:lnTo>
                        <a:pt x="548" y="246"/>
                      </a:lnTo>
                      <a:lnTo>
                        <a:pt x="538" y="248"/>
                      </a:lnTo>
                      <a:lnTo>
                        <a:pt x="500" y="264"/>
                      </a:lnTo>
                      <a:lnTo>
                        <a:pt x="500" y="264"/>
                      </a:lnTo>
                      <a:lnTo>
                        <a:pt x="488" y="266"/>
                      </a:lnTo>
                      <a:lnTo>
                        <a:pt x="478" y="268"/>
                      </a:lnTo>
                      <a:lnTo>
                        <a:pt x="478" y="268"/>
                      </a:lnTo>
                      <a:lnTo>
                        <a:pt x="474" y="268"/>
                      </a:lnTo>
                      <a:lnTo>
                        <a:pt x="474" y="268"/>
                      </a:lnTo>
                      <a:lnTo>
                        <a:pt x="468" y="256"/>
                      </a:lnTo>
                      <a:lnTo>
                        <a:pt x="466" y="244"/>
                      </a:lnTo>
                      <a:lnTo>
                        <a:pt x="466" y="244"/>
                      </a:lnTo>
                      <a:lnTo>
                        <a:pt x="458" y="198"/>
                      </a:lnTo>
                      <a:lnTo>
                        <a:pt x="456" y="192"/>
                      </a:lnTo>
                      <a:lnTo>
                        <a:pt x="452" y="192"/>
                      </a:lnTo>
                      <a:lnTo>
                        <a:pt x="450" y="192"/>
                      </a:lnTo>
                      <a:lnTo>
                        <a:pt x="450" y="192"/>
                      </a:lnTo>
                      <a:lnTo>
                        <a:pt x="450" y="192"/>
                      </a:lnTo>
                      <a:lnTo>
                        <a:pt x="448" y="194"/>
                      </a:lnTo>
                      <a:lnTo>
                        <a:pt x="448" y="202"/>
                      </a:lnTo>
                      <a:lnTo>
                        <a:pt x="450" y="258"/>
                      </a:lnTo>
                      <a:lnTo>
                        <a:pt x="450" y="258"/>
                      </a:lnTo>
                      <a:lnTo>
                        <a:pt x="438" y="246"/>
                      </a:lnTo>
                      <a:lnTo>
                        <a:pt x="428" y="232"/>
                      </a:lnTo>
                      <a:lnTo>
                        <a:pt x="420" y="216"/>
                      </a:lnTo>
                      <a:lnTo>
                        <a:pt x="412" y="198"/>
                      </a:lnTo>
                      <a:lnTo>
                        <a:pt x="496" y="112"/>
                      </a:lnTo>
                      <a:lnTo>
                        <a:pt x="486" y="104"/>
                      </a:lnTo>
                      <a:lnTo>
                        <a:pt x="408" y="180"/>
                      </a:lnTo>
                      <a:lnTo>
                        <a:pt x="408" y="180"/>
                      </a:lnTo>
                      <a:lnTo>
                        <a:pt x="400" y="148"/>
                      </a:lnTo>
                      <a:lnTo>
                        <a:pt x="400" y="148"/>
                      </a:lnTo>
                      <a:lnTo>
                        <a:pt x="400" y="126"/>
                      </a:lnTo>
                      <a:lnTo>
                        <a:pt x="452" y="72"/>
                      </a:lnTo>
                      <a:lnTo>
                        <a:pt x="444" y="64"/>
                      </a:lnTo>
                      <a:lnTo>
                        <a:pt x="398" y="108"/>
                      </a:lnTo>
                      <a:lnTo>
                        <a:pt x="398" y="108"/>
                      </a:lnTo>
                      <a:lnTo>
                        <a:pt x="396" y="70"/>
                      </a:lnTo>
                      <a:lnTo>
                        <a:pt x="390" y="30"/>
                      </a:lnTo>
                      <a:lnTo>
                        <a:pt x="388" y="28"/>
                      </a:lnTo>
                      <a:lnTo>
                        <a:pt x="386" y="28"/>
                      </a:lnTo>
                      <a:lnTo>
                        <a:pt x="384" y="28"/>
                      </a:lnTo>
                      <a:lnTo>
                        <a:pt x="384" y="28"/>
                      </a:lnTo>
                      <a:lnTo>
                        <a:pt x="382" y="10"/>
                      </a:lnTo>
                      <a:lnTo>
                        <a:pt x="382" y="0"/>
                      </a:lnTo>
                      <a:lnTo>
                        <a:pt x="382" y="0"/>
                      </a:lnTo>
                      <a:lnTo>
                        <a:pt x="382" y="0"/>
                      </a:lnTo>
                      <a:lnTo>
                        <a:pt x="382" y="0"/>
                      </a:lnTo>
                      <a:lnTo>
                        <a:pt x="378" y="0"/>
                      </a:lnTo>
                      <a:lnTo>
                        <a:pt x="374" y="0"/>
                      </a:lnTo>
                      <a:lnTo>
                        <a:pt x="374" y="0"/>
                      </a:lnTo>
                      <a:lnTo>
                        <a:pt x="374" y="0"/>
                      </a:lnTo>
                      <a:lnTo>
                        <a:pt x="374" y="0"/>
                      </a:lnTo>
                      <a:lnTo>
                        <a:pt x="374" y="10"/>
                      </a:lnTo>
                      <a:lnTo>
                        <a:pt x="374" y="10"/>
                      </a:lnTo>
                      <a:lnTo>
                        <a:pt x="374" y="28"/>
                      </a:lnTo>
                      <a:lnTo>
                        <a:pt x="370" y="28"/>
                      </a:lnTo>
                      <a:lnTo>
                        <a:pt x="366" y="28"/>
                      </a:lnTo>
                      <a:lnTo>
                        <a:pt x="366" y="30"/>
                      </a:lnTo>
                      <a:lnTo>
                        <a:pt x="366" y="30"/>
                      </a:lnTo>
                      <a:lnTo>
                        <a:pt x="358" y="70"/>
                      </a:lnTo>
                      <a:lnTo>
                        <a:pt x="356" y="110"/>
                      </a:lnTo>
                      <a:lnTo>
                        <a:pt x="310" y="64"/>
                      </a:lnTo>
                      <a:lnTo>
                        <a:pt x="302" y="72"/>
                      </a:lnTo>
                      <a:lnTo>
                        <a:pt x="356" y="128"/>
                      </a:lnTo>
                      <a:lnTo>
                        <a:pt x="356" y="128"/>
                      </a:lnTo>
                      <a:lnTo>
                        <a:pt x="356" y="154"/>
                      </a:lnTo>
                      <a:lnTo>
                        <a:pt x="356" y="154"/>
                      </a:lnTo>
                      <a:lnTo>
                        <a:pt x="348" y="182"/>
                      </a:lnTo>
                      <a:lnTo>
                        <a:pt x="266" y="104"/>
                      </a:lnTo>
                      <a:lnTo>
                        <a:pt x="258" y="112"/>
                      </a:lnTo>
                      <a:lnTo>
                        <a:pt x="342" y="200"/>
                      </a:lnTo>
                      <a:lnTo>
                        <a:pt x="342" y="200"/>
                      </a:lnTo>
                      <a:lnTo>
                        <a:pt x="336" y="218"/>
                      </a:lnTo>
                      <a:lnTo>
                        <a:pt x="328" y="234"/>
                      </a:lnTo>
                      <a:lnTo>
                        <a:pt x="318" y="246"/>
                      </a:lnTo>
                      <a:lnTo>
                        <a:pt x="308" y="258"/>
                      </a:lnTo>
                      <a:lnTo>
                        <a:pt x="308" y="258"/>
                      </a:lnTo>
                      <a:lnTo>
                        <a:pt x="308" y="202"/>
                      </a:lnTo>
                      <a:lnTo>
                        <a:pt x="308" y="194"/>
                      </a:lnTo>
                      <a:lnTo>
                        <a:pt x="308" y="192"/>
                      </a:lnTo>
                      <a:lnTo>
                        <a:pt x="306" y="192"/>
                      </a:lnTo>
                      <a:lnTo>
                        <a:pt x="304" y="192"/>
                      </a:lnTo>
                      <a:lnTo>
                        <a:pt x="304" y="192"/>
                      </a:lnTo>
                      <a:lnTo>
                        <a:pt x="302" y="192"/>
                      </a:lnTo>
                      <a:lnTo>
                        <a:pt x="298" y="198"/>
                      </a:lnTo>
                      <a:lnTo>
                        <a:pt x="292" y="244"/>
                      </a:lnTo>
                      <a:lnTo>
                        <a:pt x="292" y="244"/>
                      </a:lnTo>
                      <a:lnTo>
                        <a:pt x="288" y="256"/>
                      </a:lnTo>
                      <a:lnTo>
                        <a:pt x="282" y="268"/>
                      </a:lnTo>
                      <a:lnTo>
                        <a:pt x="282" y="268"/>
                      </a:lnTo>
                      <a:lnTo>
                        <a:pt x="278" y="268"/>
                      </a:lnTo>
                      <a:lnTo>
                        <a:pt x="278" y="268"/>
                      </a:lnTo>
                      <a:lnTo>
                        <a:pt x="268" y="266"/>
                      </a:lnTo>
                      <a:lnTo>
                        <a:pt x="256" y="264"/>
                      </a:lnTo>
                      <a:lnTo>
                        <a:pt x="256" y="264"/>
                      </a:lnTo>
                      <a:lnTo>
                        <a:pt x="218" y="248"/>
                      </a:lnTo>
                      <a:lnTo>
                        <a:pt x="210" y="246"/>
                      </a:lnTo>
                      <a:lnTo>
                        <a:pt x="206" y="246"/>
                      </a:lnTo>
                      <a:lnTo>
                        <a:pt x="206" y="250"/>
                      </a:lnTo>
                      <a:lnTo>
                        <a:pt x="206" y="250"/>
                      </a:lnTo>
                      <a:lnTo>
                        <a:pt x="206" y="252"/>
                      </a:lnTo>
                      <a:lnTo>
                        <a:pt x="212" y="258"/>
                      </a:lnTo>
                      <a:lnTo>
                        <a:pt x="228" y="266"/>
                      </a:lnTo>
                      <a:lnTo>
                        <a:pt x="262" y="284"/>
                      </a:lnTo>
                      <a:lnTo>
                        <a:pt x="262" y="284"/>
                      </a:lnTo>
                      <a:lnTo>
                        <a:pt x="246" y="288"/>
                      </a:lnTo>
                      <a:lnTo>
                        <a:pt x="228" y="290"/>
                      </a:lnTo>
                      <a:lnTo>
                        <a:pt x="228" y="290"/>
                      </a:lnTo>
                      <a:lnTo>
                        <a:pt x="210" y="288"/>
                      </a:lnTo>
                      <a:lnTo>
                        <a:pt x="190" y="286"/>
                      </a:lnTo>
                      <a:lnTo>
                        <a:pt x="158" y="172"/>
                      </a:lnTo>
                      <a:lnTo>
                        <a:pt x="146" y="174"/>
                      </a:lnTo>
                      <a:lnTo>
                        <a:pt x="174" y="282"/>
                      </a:lnTo>
                      <a:lnTo>
                        <a:pt x="174" y="282"/>
                      </a:lnTo>
                      <a:lnTo>
                        <a:pt x="140" y="272"/>
                      </a:lnTo>
                      <a:lnTo>
                        <a:pt x="140" y="272"/>
                      </a:lnTo>
                      <a:lnTo>
                        <a:pt x="122" y="262"/>
                      </a:lnTo>
                      <a:lnTo>
                        <a:pt x="102" y="190"/>
                      </a:lnTo>
                      <a:lnTo>
                        <a:pt x="92" y="192"/>
                      </a:lnTo>
                      <a:lnTo>
                        <a:pt x="106" y="254"/>
                      </a:lnTo>
                      <a:lnTo>
                        <a:pt x="106" y="254"/>
                      </a:lnTo>
                      <a:lnTo>
                        <a:pt x="72" y="236"/>
                      </a:lnTo>
                      <a:lnTo>
                        <a:pt x="36" y="222"/>
                      </a:lnTo>
                      <a:lnTo>
                        <a:pt x="32" y="222"/>
                      </a:lnTo>
                      <a:lnTo>
                        <a:pt x="30" y="226"/>
                      </a:lnTo>
                      <a:lnTo>
                        <a:pt x="30" y="226"/>
                      </a:lnTo>
                      <a:lnTo>
                        <a:pt x="14" y="218"/>
                      </a:lnTo>
                      <a:lnTo>
                        <a:pt x="4" y="212"/>
                      </a:lnTo>
                      <a:lnTo>
                        <a:pt x="4" y="214"/>
                      </a:lnTo>
                      <a:lnTo>
                        <a:pt x="4" y="214"/>
                      </a:lnTo>
                      <a:lnTo>
                        <a:pt x="4" y="214"/>
                      </a:lnTo>
                      <a:lnTo>
                        <a:pt x="2" y="216"/>
                      </a:lnTo>
                      <a:lnTo>
                        <a:pt x="0" y="220"/>
                      </a:lnTo>
                      <a:lnTo>
                        <a:pt x="0" y="220"/>
                      </a:lnTo>
                      <a:lnTo>
                        <a:pt x="0" y="220"/>
                      </a:lnTo>
                      <a:lnTo>
                        <a:pt x="0" y="220"/>
                      </a:lnTo>
                      <a:lnTo>
                        <a:pt x="10" y="226"/>
                      </a:lnTo>
                      <a:lnTo>
                        <a:pt x="10" y="226"/>
                      </a:lnTo>
                      <a:lnTo>
                        <a:pt x="24" y="236"/>
                      </a:lnTo>
                      <a:lnTo>
                        <a:pt x="22" y="238"/>
                      </a:lnTo>
                      <a:lnTo>
                        <a:pt x="22" y="238"/>
                      </a:lnTo>
                      <a:lnTo>
                        <a:pt x="20" y="242"/>
                      </a:lnTo>
                      <a:lnTo>
                        <a:pt x="24" y="244"/>
                      </a:lnTo>
                      <a:lnTo>
                        <a:pt x="24" y="244"/>
                      </a:lnTo>
                      <a:lnTo>
                        <a:pt x="54" y="268"/>
                      </a:lnTo>
                      <a:lnTo>
                        <a:pt x="86" y="292"/>
                      </a:lnTo>
                      <a:lnTo>
                        <a:pt x="24" y="310"/>
                      </a:lnTo>
                      <a:lnTo>
                        <a:pt x="26" y="318"/>
                      </a:lnTo>
                      <a:lnTo>
                        <a:pt x="102" y="300"/>
                      </a:lnTo>
                      <a:lnTo>
                        <a:pt x="102" y="300"/>
                      </a:lnTo>
                      <a:lnTo>
                        <a:pt x="126" y="314"/>
                      </a:lnTo>
                      <a:lnTo>
                        <a:pt x="126" y="314"/>
                      </a:lnTo>
                      <a:lnTo>
                        <a:pt x="146" y="334"/>
                      </a:lnTo>
                      <a:lnTo>
                        <a:pt x="36" y="366"/>
                      </a:lnTo>
                      <a:lnTo>
                        <a:pt x="40" y="376"/>
                      </a:lnTo>
                      <a:lnTo>
                        <a:pt x="158" y="348"/>
                      </a:lnTo>
                      <a:lnTo>
                        <a:pt x="158" y="348"/>
                      </a:lnTo>
                      <a:lnTo>
                        <a:pt x="170" y="362"/>
                      </a:lnTo>
                      <a:lnTo>
                        <a:pt x="180" y="378"/>
                      </a:lnTo>
                      <a:lnTo>
                        <a:pt x="186" y="392"/>
                      </a:lnTo>
                      <a:lnTo>
                        <a:pt x="190" y="408"/>
                      </a:lnTo>
                      <a:lnTo>
                        <a:pt x="190" y="408"/>
                      </a:lnTo>
                      <a:lnTo>
                        <a:pt x="152" y="382"/>
                      </a:lnTo>
                      <a:lnTo>
                        <a:pt x="140" y="376"/>
                      </a:lnTo>
                      <a:lnTo>
                        <a:pt x="136" y="374"/>
                      </a:lnTo>
                      <a:lnTo>
                        <a:pt x="132" y="374"/>
                      </a:lnTo>
                      <a:lnTo>
                        <a:pt x="132" y="378"/>
                      </a:lnTo>
                      <a:lnTo>
                        <a:pt x="132" y="378"/>
                      </a:lnTo>
                      <a:lnTo>
                        <a:pt x="130" y="380"/>
                      </a:lnTo>
                      <a:lnTo>
                        <a:pt x="134" y="386"/>
                      </a:lnTo>
                      <a:lnTo>
                        <a:pt x="170" y="414"/>
                      </a:lnTo>
                      <a:lnTo>
                        <a:pt x="170" y="414"/>
                      </a:lnTo>
                      <a:lnTo>
                        <a:pt x="180" y="424"/>
                      </a:lnTo>
                      <a:lnTo>
                        <a:pt x="186" y="434"/>
                      </a:lnTo>
                      <a:lnTo>
                        <a:pt x="186" y="434"/>
                      </a:lnTo>
                      <a:lnTo>
                        <a:pt x="180" y="444"/>
                      </a:lnTo>
                      <a:lnTo>
                        <a:pt x="170" y="454"/>
                      </a:lnTo>
                      <a:lnTo>
                        <a:pt x="170" y="454"/>
                      </a:lnTo>
                      <a:lnTo>
                        <a:pt x="134" y="482"/>
                      </a:lnTo>
                      <a:lnTo>
                        <a:pt x="130" y="488"/>
                      </a:lnTo>
                      <a:lnTo>
                        <a:pt x="132" y="490"/>
                      </a:lnTo>
                      <a:lnTo>
                        <a:pt x="132" y="492"/>
                      </a:lnTo>
                      <a:lnTo>
                        <a:pt x="136" y="492"/>
                      </a:lnTo>
                      <a:lnTo>
                        <a:pt x="136" y="492"/>
                      </a:lnTo>
                      <a:lnTo>
                        <a:pt x="136" y="492"/>
                      </a:lnTo>
                      <a:lnTo>
                        <a:pt x="136" y="492"/>
                      </a:lnTo>
                      <a:lnTo>
                        <a:pt x="140" y="490"/>
                      </a:lnTo>
                      <a:lnTo>
                        <a:pt x="152" y="484"/>
                      </a:lnTo>
                      <a:lnTo>
                        <a:pt x="190" y="460"/>
                      </a:lnTo>
                      <a:lnTo>
                        <a:pt x="190" y="460"/>
                      </a:lnTo>
                      <a:lnTo>
                        <a:pt x="186" y="476"/>
                      </a:lnTo>
                      <a:lnTo>
                        <a:pt x="178" y="490"/>
                      </a:lnTo>
                      <a:lnTo>
                        <a:pt x="168" y="506"/>
                      </a:lnTo>
                      <a:lnTo>
                        <a:pt x="156" y="522"/>
                      </a:lnTo>
                      <a:lnTo>
                        <a:pt x="40" y="494"/>
                      </a:lnTo>
                      <a:lnTo>
                        <a:pt x="38" y="504"/>
                      </a:lnTo>
                      <a:lnTo>
                        <a:pt x="144" y="536"/>
                      </a:lnTo>
                      <a:lnTo>
                        <a:pt x="144" y="536"/>
                      </a:lnTo>
                      <a:lnTo>
                        <a:pt x="120" y="558"/>
                      </a:lnTo>
                      <a:lnTo>
                        <a:pt x="120" y="558"/>
                      </a:lnTo>
                      <a:lnTo>
                        <a:pt x="102" y="570"/>
                      </a:lnTo>
                      <a:lnTo>
                        <a:pt x="28" y="552"/>
                      </a:lnTo>
                      <a:lnTo>
                        <a:pt x="26" y="562"/>
                      </a:lnTo>
                      <a:lnTo>
                        <a:pt x="86" y="578"/>
                      </a:lnTo>
                      <a:lnTo>
                        <a:pt x="86" y="578"/>
                      </a:lnTo>
                      <a:lnTo>
                        <a:pt x="54" y="600"/>
                      </a:lnTo>
                      <a:lnTo>
                        <a:pt x="24" y="626"/>
                      </a:lnTo>
                      <a:lnTo>
                        <a:pt x="22" y="628"/>
                      </a:lnTo>
                      <a:lnTo>
                        <a:pt x="24" y="632"/>
                      </a:lnTo>
                      <a:lnTo>
                        <a:pt x="24" y="632"/>
                      </a:lnTo>
                      <a:lnTo>
                        <a:pt x="10" y="642"/>
                      </a:lnTo>
                      <a:lnTo>
                        <a:pt x="0" y="648"/>
                      </a:lnTo>
                      <a:lnTo>
                        <a:pt x="0" y="648"/>
                      </a:lnTo>
                      <a:lnTo>
                        <a:pt x="0" y="648"/>
                      </a:lnTo>
                      <a:lnTo>
                        <a:pt x="0" y="648"/>
                      </a:lnTo>
                      <a:lnTo>
                        <a:pt x="2" y="650"/>
                      </a:lnTo>
                      <a:lnTo>
                        <a:pt x="4" y="654"/>
                      </a:lnTo>
                      <a:lnTo>
                        <a:pt x="4" y="654"/>
                      </a:lnTo>
                      <a:lnTo>
                        <a:pt x="4" y="654"/>
                      </a:lnTo>
                      <a:lnTo>
                        <a:pt x="4" y="654"/>
                      </a:lnTo>
                      <a:lnTo>
                        <a:pt x="14" y="650"/>
                      </a:lnTo>
                      <a:lnTo>
                        <a:pt x="14" y="650"/>
                      </a:lnTo>
                      <a:lnTo>
                        <a:pt x="30" y="642"/>
                      </a:lnTo>
                      <a:lnTo>
                        <a:pt x="32" y="646"/>
                      </a:lnTo>
                      <a:lnTo>
                        <a:pt x="36" y="646"/>
                      </a:lnTo>
                      <a:lnTo>
                        <a:pt x="36" y="646"/>
                      </a:lnTo>
                      <a:lnTo>
                        <a:pt x="74" y="632"/>
                      </a:lnTo>
                      <a:lnTo>
                        <a:pt x="110" y="616"/>
                      </a:lnTo>
                      <a:lnTo>
                        <a:pt x="94" y="678"/>
                      </a:lnTo>
                      <a:lnTo>
                        <a:pt x="104" y="680"/>
                      </a:lnTo>
                      <a:lnTo>
                        <a:pt x="124" y="606"/>
                      </a:lnTo>
                      <a:lnTo>
                        <a:pt x="124" y="606"/>
                      </a:lnTo>
                      <a:lnTo>
                        <a:pt x="148" y="592"/>
                      </a:lnTo>
                      <a:lnTo>
                        <a:pt x="148" y="592"/>
                      </a:lnTo>
                      <a:lnTo>
                        <a:pt x="176" y="586"/>
                      </a:lnTo>
                      <a:lnTo>
                        <a:pt x="148" y="696"/>
                      </a:lnTo>
                      <a:lnTo>
                        <a:pt x="160" y="698"/>
                      </a:lnTo>
                      <a:lnTo>
                        <a:pt x="194" y="582"/>
                      </a:lnTo>
                      <a:lnTo>
                        <a:pt x="194" y="582"/>
                      </a:lnTo>
                      <a:lnTo>
                        <a:pt x="212" y="580"/>
                      </a:lnTo>
                      <a:lnTo>
                        <a:pt x="228" y="578"/>
                      </a:lnTo>
                      <a:lnTo>
                        <a:pt x="228" y="578"/>
                      </a:lnTo>
                      <a:lnTo>
                        <a:pt x="246" y="580"/>
                      </a:lnTo>
                      <a:lnTo>
                        <a:pt x="262" y="584"/>
                      </a:lnTo>
                      <a:lnTo>
                        <a:pt x="262" y="584"/>
                      </a:lnTo>
                      <a:lnTo>
                        <a:pt x="228" y="600"/>
                      </a:lnTo>
                      <a:lnTo>
                        <a:pt x="212" y="610"/>
                      </a:lnTo>
                      <a:lnTo>
                        <a:pt x="206" y="616"/>
                      </a:lnTo>
                      <a:lnTo>
                        <a:pt x="206" y="618"/>
                      </a:lnTo>
                      <a:lnTo>
                        <a:pt x="206" y="622"/>
                      </a:lnTo>
                      <a:lnTo>
                        <a:pt x="210" y="622"/>
                      </a:lnTo>
                      <a:lnTo>
                        <a:pt x="210" y="622"/>
                      </a:lnTo>
                      <a:lnTo>
                        <a:pt x="218" y="620"/>
                      </a:lnTo>
                      <a:lnTo>
                        <a:pt x="256" y="604"/>
                      </a:lnTo>
                      <a:lnTo>
                        <a:pt x="256" y="604"/>
                      </a:lnTo>
                      <a:lnTo>
                        <a:pt x="268" y="600"/>
                      </a:lnTo>
                      <a:lnTo>
                        <a:pt x="278" y="600"/>
                      </a:lnTo>
                      <a:lnTo>
                        <a:pt x="278" y="600"/>
                      </a:lnTo>
                      <a:lnTo>
                        <a:pt x="282" y="600"/>
                      </a:lnTo>
                      <a:lnTo>
                        <a:pt x="282" y="600"/>
                      </a:lnTo>
                      <a:lnTo>
                        <a:pt x="288" y="610"/>
                      </a:lnTo>
                      <a:lnTo>
                        <a:pt x="292" y="624"/>
                      </a:lnTo>
                      <a:lnTo>
                        <a:pt x="292" y="624"/>
                      </a:lnTo>
                      <a:lnTo>
                        <a:pt x="298" y="670"/>
                      </a:lnTo>
                      <a:lnTo>
                        <a:pt x="302" y="676"/>
                      </a:lnTo>
                      <a:lnTo>
                        <a:pt x="304" y="676"/>
                      </a:lnTo>
                      <a:lnTo>
                        <a:pt x="306" y="676"/>
                      </a:lnTo>
                      <a:lnTo>
                        <a:pt x="308" y="674"/>
                      </a:lnTo>
                      <a:lnTo>
                        <a:pt x="308" y="674"/>
                      </a:lnTo>
                      <a:lnTo>
                        <a:pt x="308" y="672"/>
                      </a:lnTo>
                      <a:lnTo>
                        <a:pt x="308" y="664"/>
                      </a:lnTo>
                      <a:lnTo>
                        <a:pt x="308" y="610"/>
                      </a:lnTo>
                      <a:lnTo>
                        <a:pt x="308" y="610"/>
                      </a:lnTo>
                      <a:lnTo>
                        <a:pt x="318" y="620"/>
                      </a:lnTo>
                      <a:lnTo>
                        <a:pt x="328" y="634"/>
                      </a:lnTo>
                      <a:lnTo>
                        <a:pt x="336" y="652"/>
                      </a:lnTo>
                      <a:lnTo>
                        <a:pt x="344" y="670"/>
                      </a:lnTo>
                      <a:lnTo>
                        <a:pt x="262" y="756"/>
                      </a:lnTo>
                      <a:lnTo>
                        <a:pt x="270" y="764"/>
                      </a:lnTo>
                      <a:lnTo>
                        <a:pt x="350" y="688"/>
                      </a:lnTo>
                      <a:lnTo>
                        <a:pt x="350" y="688"/>
                      </a:lnTo>
                      <a:lnTo>
                        <a:pt x="358" y="720"/>
                      </a:lnTo>
                      <a:lnTo>
                        <a:pt x="358" y="720"/>
                      </a:lnTo>
                      <a:lnTo>
                        <a:pt x="358" y="742"/>
                      </a:lnTo>
                      <a:lnTo>
                        <a:pt x="306" y="796"/>
                      </a:lnTo>
                      <a:lnTo>
                        <a:pt x="312" y="802"/>
                      </a:lnTo>
                      <a:lnTo>
                        <a:pt x="358" y="758"/>
                      </a:lnTo>
                      <a:lnTo>
                        <a:pt x="358" y="758"/>
                      </a:lnTo>
                      <a:lnTo>
                        <a:pt x="362" y="798"/>
                      </a:lnTo>
                      <a:lnTo>
                        <a:pt x="368" y="836"/>
                      </a:lnTo>
                      <a:lnTo>
                        <a:pt x="368" y="840"/>
                      </a:lnTo>
                      <a:lnTo>
                        <a:pt x="372" y="840"/>
                      </a:lnTo>
                      <a:lnTo>
                        <a:pt x="374" y="840"/>
                      </a:lnTo>
                      <a:lnTo>
                        <a:pt x="374" y="840"/>
                      </a:lnTo>
                      <a:lnTo>
                        <a:pt x="374" y="858"/>
                      </a:lnTo>
                      <a:lnTo>
                        <a:pt x="374" y="868"/>
                      </a:lnTo>
                      <a:lnTo>
                        <a:pt x="374" y="868"/>
                      </a:lnTo>
                      <a:lnTo>
                        <a:pt x="374" y="868"/>
                      </a:lnTo>
                      <a:lnTo>
                        <a:pt x="378" y="868"/>
                      </a:lnTo>
                      <a:lnTo>
                        <a:pt x="382" y="868"/>
                      </a:lnTo>
                      <a:lnTo>
                        <a:pt x="382" y="868"/>
                      </a:lnTo>
                      <a:lnTo>
                        <a:pt x="382" y="868"/>
                      </a:lnTo>
                      <a:lnTo>
                        <a:pt x="382" y="858"/>
                      </a:lnTo>
                      <a:lnTo>
                        <a:pt x="382" y="858"/>
                      </a:lnTo>
                      <a:lnTo>
                        <a:pt x="384" y="840"/>
                      </a:lnTo>
                      <a:lnTo>
                        <a:pt x="386" y="840"/>
                      </a:lnTo>
                      <a:lnTo>
                        <a:pt x="390" y="840"/>
                      </a:lnTo>
                      <a:lnTo>
                        <a:pt x="392" y="836"/>
                      </a:lnTo>
                      <a:lnTo>
                        <a:pt x="392" y="836"/>
                      </a:lnTo>
                      <a:lnTo>
                        <a:pt x="398" y="798"/>
                      </a:lnTo>
                      <a:lnTo>
                        <a:pt x="400" y="758"/>
                      </a:lnTo>
                      <a:lnTo>
                        <a:pt x="448" y="802"/>
                      </a:lnTo>
                      <a:lnTo>
                        <a:pt x="454" y="796"/>
                      </a:lnTo>
                      <a:lnTo>
                        <a:pt x="402" y="740"/>
                      </a:lnTo>
                      <a:lnTo>
                        <a:pt x="402" y="740"/>
                      </a:lnTo>
                      <a:lnTo>
                        <a:pt x="402" y="712"/>
                      </a:lnTo>
                      <a:lnTo>
                        <a:pt x="402" y="712"/>
                      </a:lnTo>
                      <a:lnTo>
                        <a:pt x="408" y="684"/>
                      </a:lnTo>
                      <a:lnTo>
                        <a:pt x="490" y="764"/>
                      </a:lnTo>
                      <a:lnTo>
                        <a:pt x="498" y="756"/>
                      </a:lnTo>
                      <a:lnTo>
                        <a:pt x="414" y="668"/>
                      </a:lnTo>
                      <a:lnTo>
                        <a:pt x="414" y="668"/>
                      </a:lnTo>
                      <a:lnTo>
                        <a:pt x="422" y="650"/>
                      </a:lnTo>
                      <a:lnTo>
                        <a:pt x="430" y="634"/>
                      </a:lnTo>
                      <a:lnTo>
                        <a:pt x="438" y="620"/>
                      </a:lnTo>
                      <a:lnTo>
                        <a:pt x="450" y="610"/>
                      </a:lnTo>
                      <a:lnTo>
                        <a:pt x="450" y="610"/>
                      </a:lnTo>
                      <a:lnTo>
                        <a:pt x="448" y="664"/>
                      </a:lnTo>
                      <a:lnTo>
                        <a:pt x="448" y="672"/>
                      </a:lnTo>
                      <a:lnTo>
                        <a:pt x="450" y="674"/>
                      </a:lnTo>
                      <a:lnTo>
                        <a:pt x="450" y="676"/>
                      </a:lnTo>
                      <a:lnTo>
                        <a:pt x="452" y="676"/>
                      </a:lnTo>
                      <a:lnTo>
                        <a:pt x="452" y="676"/>
                      </a:lnTo>
                      <a:lnTo>
                        <a:pt x="456" y="676"/>
                      </a:lnTo>
                      <a:lnTo>
                        <a:pt x="458" y="670"/>
                      </a:lnTo>
                      <a:lnTo>
                        <a:pt x="466" y="624"/>
                      </a:lnTo>
                      <a:lnTo>
                        <a:pt x="466" y="624"/>
                      </a:lnTo>
                      <a:lnTo>
                        <a:pt x="468" y="610"/>
                      </a:lnTo>
                      <a:lnTo>
                        <a:pt x="474" y="600"/>
                      </a:lnTo>
                      <a:lnTo>
                        <a:pt x="474" y="600"/>
                      </a:lnTo>
                      <a:lnTo>
                        <a:pt x="478" y="600"/>
                      </a:lnTo>
                      <a:lnTo>
                        <a:pt x="478" y="600"/>
                      </a:lnTo>
                      <a:lnTo>
                        <a:pt x="488" y="600"/>
                      </a:lnTo>
                      <a:lnTo>
                        <a:pt x="500" y="604"/>
                      </a:lnTo>
                      <a:lnTo>
                        <a:pt x="500" y="604"/>
                      </a:lnTo>
                      <a:lnTo>
                        <a:pt x="538" y="620"/>
                      </a:lnTo>
                      <a:lnTo>
                        <a:pt x="548" y="622"/>
                      </a:lnTo>
                      <a:lnTo>
                        <a:pt x="550" y="622"/>
                      </a:lnTo>
                      <a:lnTo>
                        <a:pt x="552" y="618"/>
                      </a:lnTo>
                      <a:lnTo>
                        <a:pt x="552" y="618"/>
                      </a:lnTo>
                      <a:lnTo>
                        <a:pt x="552" y="616"/>
                      </a:lnTo>
                      <a:lnTo>
                        <a:pt x="546" y="610"/>
                      </a:lnTo>
                      <a:lnTo>
                        <a:pt x="528" y="600"/>
                      </a:lnTo>
                      <a:lnTo>
                        <a:pt x="496" y="584"/>
                      </a:lnTo>
                      <a:lnTo>
                        <a:pt x="496" y="584"/>
                      </a:lnTo>
                      <a:lnTo>
                        <a:pt x="510" y="580"/>
                      </a:lnTo>
                      <a:lnTo>
                        <a:pt x="528" y="578"/>
                      </a:lnTo>
                      <a:lnTo>
                        <a:pt x="528" y="578"/>
                      </a:lnTo>
                      <a:lnTo>
                        <a:pt x="546" y="580"/>
                      </a:lnTo>
                      <a:lnTo>
                        <a:pt x="566" y="582"/>
                      </a:lnTo>
                      <a:lnTo>
                        <a:pt x="600" y="696"/>
                      </a:lnTo>
                      <a:lnTo>
                        <a:pt x="610" y="692"/>
                      </a:lnTo>
                      <a:lnTo>
                        <a:pt x="584" y="586"/>
                      </a:lnTo>
                      <a:lnTo>
                        <a:pt x="584" y="586"/>
                      </a:lnTo>
                      <a:lnTo>
                        <a:pt x="616" y="594"/>
                      </a:lnTo>
                      <a:lnTo>
                        <a:pt x="616" y="594"/>
                      </a:lnTo>
                      <a:lnTo>
                        <a:pt x="634" y="606"/>
                      </a:lnTo>
                      <a:lnTo>
                        <a:pt x="656" y="678"/>
                      </a:lnTo>
                      <a:lnTo>
                        <a:pt x="666" y="676"/>
                      </a:lnTo>
                      <a:lnTo>
                        <a:pt x="650" y="614"/>
                      </a:lnTo>
                      <a:lnTo>
                        <a:pt x="650" y="614"/>
                      </a:lnTo>
                      <a:lnTo>
                        <a:pt x="684" y="630"/>
                      </a:lnTo>
                      <a:lnTo>
                        <a:pt x="722" y="644"/>
                      </a:lnTo>
                      <a:lnTo>
                        <a:pt x="724" y="646"/>
                      </a:lnTo>
                      <a:lnTo>
                        <a:pt x="726" y="642"/>
                      </a:lnTo>
                      <a:lnTo>
                        <a:pt x="726" y="642"/>
                      </a:lnTo>
                      <a:lnTo>
                        <a:pt x="728" y="642"/>
                      </a:lnTo>
                      <a:lnTo>
                        <a:pt x="728" y="642"/>
                      </a:lnTo>
                      <a:lnTo>
                        <a:pt x="744" y="650"/>
                      </a:lnTo>
                      <a:lnTo>
                        <a:pt x="752" y="654"/>
                      </a:lnTo>
                      <a:lnTo>
                        <a:pt x="752" y="654"/>
                      </a:lnTo>
                      <a:lnTo>
                        <a:pt x="752" y="654"/>
                      </a:lnTo>
                      <a:lnTo>
                        <a:pt x="752" y="654"/>
                      </a:lnTo>
                      <a:lnTo>
                        <a:pt x="754" y="650"/>
                      </a:lnTo>
                      <a:lnTo>
                        <a:pt x="756" y="648"/>
                      </a:lnTo>
                      <a:lnTo>
                        <a:pt x="756" y="648"/>
                      </a:lnTo>
                      <a:lnTo>
                        <a:pt x="756" y="648"/>
                      </a:lnTo>
                      <a:lnTo>
                        <a:pt x="756" y="648"/>
                      </a:lnTo>
                      <a:lnTo>
                        <a:pt x="748" y="642"/>
                      </a:lnTo>
                      <a:close/>
                      <a:moveTo>
                        <a:pt x="418" y="434"/>
                      </a:moveTo>
                      <a:lnTo>
                        <a:pt x="418" y="434"/>
                      </a:lnTo>
                      <a:lnTo>
                        <a:pt x="446" y="414"/>
                      </a:lnTo>
                      <a:lnTo>
                        <a:pt x="474" y="396"/>
                      </a:lnTo>
                      <a:lnTo>
                        <a:pt x="528" y="434"/>
                      </a:lnTo>
                      <a:lnTo>
                        <a:pt x="474" y="472"/>
                      </a:lnTo>
                      <a:lnTo>
                        <a:pt x="474" y="472"/>
                      </a:lnTo>
                      <a:lnTo>
                        <a:pt x="446" y="454"/>
                      </a:lnTo>
                      <a:lnTo>
                        <a:pt x="418" y="434"/>
                      </a:lnTo>
                      <a:lnTo>
                        <a:pt x="418" y="434"/>
                      </a:lnTo>
                      <a:close/>
                      <a:moveTo>
                        <a:pt x="398" y="400"/>
                      </a:moveTo>
                      <a:lnTo>
                        <a:pt x="398" y="400"/>
                      </a:lnTo>
                      <a:lnTo>
                        <a:pt x="394" y="366"/>
                      </a:lnTo>
                      <a:lnTo>
                        <a:pt x="392" y="332"/>
                      </a:lnTo>
                      <a:lnTo>
                        <a:pt x="454" y="304"/>
                      </a:lnTo>
                      <a:lnTo>
                        <a:pt x="460" y="370"/>
                      </a:lnTo>
                      <a:lnTo>
                        <a:pt x="460" y="370"/>
                      </a:lnTo>
                      <a:lnTo>
                        <a:pt x="430" y="386"/>
                      </a:lnTo>
                      <a:lnTo>
                        <a:pt x="398" y="400"/>
                      </a:lnTo>
                      <a:lnTo>
                        <a:pt x="398" y="400"/>
                      </a:lnTo>
                      <a:close/>
                      <a:moveTo>
                        <a:pt x="358" y="400"/>
                      </a:moveTo>
                      <a:lnTo>
                        <a:pt x="358" y="400"/>
                      </a:lnTo>
                      <a:lnTo>
                        <a:pt x="328" y="386"/>
                      </a:lnTo>
                      <a:lnTo>
                        <a:pt x="298" y="370"/>
                      </a:lnTo>
                      <a:lnTo>
                        <a:pt x="304" y="304"/>
                      </a:lnTo>
                      <a:lnTo>
                        <a:pt x="364" y="332"/>
                      </a:lnTo>
                      <a:lnTo>
                        <a:pt x="364" y="332"/>
                      </a:lnTo>
                      <a:lnTo>
                        <a:pt x="362" y="366"/>
                      </a:lnTo>
                      <a:lnTo>
                        <a:pt x="358" y="400"/>
                      </a:lnTo>
                      <a:lnTo>
                        <a:pt x="358" y="400"/>
                      </a:lnTo>
                      <a:close/>
                      <a:moveTo>
                        <a:pt x="338" y="434"/>
                      </a:moveTo>
                      <a:lnTo>
                        <a:pt x="338" y="434"/>
                      </a:lnTo>
                      <a:lnTo>
                        <a:pt x="312" y="454"/>
                      </a:lnTo>
                      <a:lnTo>
                        <a:pt x="284" y="472"/>
                      </a:lnTo>
                      <a:lnTo>
                        <a:pt x="228" y="434"/>
                      </a:lnTo>
                      <a:lnTo>
                        <a:pt x="284" y="396"/>
                      </a:lnTo>
                      <a:lnTo>
                        <a:pt x="284" y="396"/>
                      </a:lnTo>
                      <a:lnTo>
                        <a:pt x="312" y="414"/>
                      </a:lnTo>
                      <a:lnTo>
                        <a:pt x="338" y="434"/>
                      </a:lnTo>
                      <a:lnTo>
                        <a:pt x="338" y="434"/>
                      </a:lnTo>
                      <a:close/>
                      <a:moveTo>
                        <a:pt x="358" y="468"/>
                      </a:moveTo>
                      <a:lnTo>
                        <a:pt x="358" y="468"/>
                      </a:lnTo>
                      <a:lnTo>
                        <a:pt x="362" y="502"/>
                      </a:lnTo>
                      <a:lnTo>
                        <a:pt x="364" y="536"/>
                      </a:lnTo>
                      <a:lnTo>
                        <a:pt x="304" y="564"/>
                      </a:lnTo>
                      <a:lnTo>
                        <a:pt x="298" y="496"/>
                      </a:lnTo>
                      <a:lnTo>
                        <a:pt x="298" y="496"/>
                      </a:lnTo>
                      <a:lnTo>
                        <a:pt x="328" y="482"/>
                      </a:lnTo>
                      <a:lnTo>
                        <a:pt x="358" y="468"/>
                      </a:lnTo>
                      <a:lnTo>
                        <a:pt x="358" y="468"/>
                      </a:lnTo>
                      <a:close/>
                      <a:moveTo>
                        <a:pt x="398" y="468"/>
                      </a:moveTo>
                      <a:lnTo>
                        <a:pt x="398" y="468"/>
                      </a:lnTo>
                      <a:lnTo>
                        <a:pt x="430" y="482"/>
                      </a:lnTo>
                      <a:lnTo>
                        <a:pt x="460" y="498"/>
                      </a:lnTo>
                      <a:lnTo>
                        <a:pt x="454" y="564"/>
                      </a:lnTo>
                      <a:lnTo>
                        <a:pt x="392" y="536"/>
                      </a:lnTo>
                      <a:lnTo>
                        <a:pt x="392" y="536"/>
                      </a:lnTo>
                      <a:lnTo>
                        <a:pt x="394" y="502"/>
                      </a:lnTo>
                      <a:lnTo>
                        <a:pt x="398" y="468"/>
                      </a:lnTo>
                      <a:lnTo>
                        <a:pt x="398" y="468"/>
                      </a:lnTo>
                      <a:close/>
                    </a:path>
                  </a:pathLst>
                </a:custGeom>
                <a:solidFill>
                  <a:srgbClr val="FEFFFF">
                    <a:alpha val="3000"/>
                  </a:srgbClr>
                </a:solidFill>
                <a:ln>
                  <a:solidFill>
                    <a:srgbClr val="FEFFFF">
                      <a:alpha val="5000"/>
                    </a:srgbClr>
                  </a:solidFill>
                </a:ln>
                <a:effectLst>
                  <a:glow rad="101600">
                    <a:srgbClr val="FEFEFE">
                      <a:alpha val="6000"/>
                    </a:srgbClr>
                  </a:glow>
                </a:effectLst>
                <a:extLst/>
              </p:spPr>
              <p:txBody>
                <a:bodyPr vert="horz" wrap="square" lIns="91440" tIns="45720" rIns="91440" bIns="45720" numCol="1" anchor="t" anchorCtr="0" compatLnSpc="1">
                  <a:prstTxWarp prst="textNoShape">
                    <a:avLst/>
                  </a:prstTxWarp>
                </a:bodyPr>
                <a:lstStyle/>
                <a:p>
                  <a:endParaRPr lang="en-US"/>
                </a:p>
              </p:txBody>
            </p:sp>
            <p:sp>
              <p:nvSpPr>
                <p:cNvPr id="236" name="Freeform 29"/>
                <p:cNvSpPr>
                  <a:spLocks noChangeAspect="1"/>
                </p:cNvSpPr>
                <p:nvPr/>
              </p:nvSpPr>
              <p:spPr bwMode="auto">
                <a:xfrm rot="18879730">
                  <a:off x="8304829" y="977901"/>
                  <a:ext cx="642197" cy="728980"/>
                </a:xfrm>
                <a:custGeom>
                  <a:avLst/>
                  <a:gdLst>
                    <a:gd name="T0" fmla="*/ 738 w 740"/>
                    <a:gd name="T1" fmla="*/ 546 h 840"/>
                    <a:gd name="T2" fmla="*/ 598 w 740"/>
                    <a:gd name="T3" fmla="*/ 524 h 840"/>
                    <a:gd name="T4" fmla="*/ 564 w 740"/>
                    <a:gd name="T5" fmla="*/ 506 h 840"/>
                    <a:gd name="T6" fmla="*/ 510 w 740"/>
                    <a:gd name="T7" fmla="*/ 458 h 840"/>
                    <a:gd name="T8" fmla="*/ 486 w 740"/>
                    <a:gd name="T9" fmla="*/ 406 h 840"/>
                    <a:gd name="T10" fmla="*/ 558 w 740"/>
                    <a:gd name="T11" fmla="*/ 330 h 840"/>
                    <a:gd name="T12" fmla="*/ 724 w 740"/>
                    <a:gd name="T13" fmla="*/ 344 h 840"/>
                    <a:gd name="T14" fmla="*/ 736 w 740"/>
                    <a:gd name="T15" fmla="*/ 286 h 840"/>
                    <a:gd name="T16" fmla="*/ 740 w 740"/>
                    <a:gd name="T17" fmla="*/ 216 h 840"/>
                    <a:gd name="T18" fmla="*/ 650 w 740"/>
                    <a:gd name="T19" fmla="*/ 230 h 840"/>
                    <a:gd name="T20" fmla="*/ 606 w 740"/>
                    <a:gd name="T21" fmla="*/ 256 h 840"/>
                    <a:gd name="T22" fmla="*/ 556 w 740"/>
                    <a:gd name="T23" fmla="*/ 288 h 840"/>
                    <a:gd name="T24" fmla="*/ 512 w 740"/>
                    <a:gd name="T25" fmla="*/ 308 h 840"/>
                    <a:gd name="T26" fmla="*/ 442 w 740"/>
                    <a:gd name="T27" fmla="*/ 320 h 840"/>
                    <a:gd name="T28" fmla="*/ 414 w 740"/>
                    <a:gd name="T29" fmla="*/ 300 h 840"/>
                    <a:gd name="T30" fmla="*/ 390 w 740"/>
                    <a:gd name="T31" fmla="*/ 204 h 840"/>
                    <a:gd name="T32" fmla="*/ 392 w 740"/>
                    <a:gd name="T33" fmla="*/ 164 h 840"/>
                    <a:gd name="T34" fmla="*/ 392 w 740"/>
                    <a:gd name="T35" fmla="*/ 80 h 840"/>
                    <a:gd name="T36" fmla="*/ 378 w 740"/>
                    <a:gd name="T37" fmla="*/ 0 h 840"/>
                    <a:gd name="T38" fmla="*/ 350 w 740"/>
                    <a:gd name="T39" fmla="*/ 42 h 840"/>
                    <a:gd name="T40" fmla="*/ 348 w 740"/>
                    <a:gd name="T41" fmla="*/ 100 h 840"/>
                    <a:gd name="T42" fmla="*/ 350 w 740"/>
                    <a:gd name="T43" fmla="*/ 192 h 840"/>
                    <a:gd name="T44" fmla="*/ 352 w 740"/>
                    <a:gd name="T45" fmla="*/ 214 h 840"/>
                    <a:gd name="T46" fmla="*/ 316 w 740"/>
                    <a:gd name="T47" fmla="*/ 320 h 840"/>
                    <a:gd name="T48" fmla="*/ 254 w 740"/>
                    <a:gd name="T49" fmla="*/ 316 h 840"/>
                    <a:gd name="T50" fmla="*/ 196 w 740"/>
                    <a:gd name="T51" fmla="*/ 294 h 840"/>
                    <a:gd name="T52" fmla="*/ 162 w 740"/>
                    <a:gd name="T53" fmla="*/ 272 h 840"/>
                    <a:gd name="T54" fmla="*/ 90 w 740"/>
                    <a:gd name="T55" fmla="*/ 230 h 840"/>
                    <a:gd name="T56" fmla="*/ 2 w 740"/>
                    <a:gd name="T57" fmla="*/ 214 h 840"/>
                    <a:gd name="T58" fmla="*/ 36 w 740"/>
                    <a:gd name="T59" fmla="*/ 246 h 840"/>
                    <a:gd name="T60" fmla="*/ 84 w 740"/>
                    <a:gd name="T61" fmla="*/ 278 h 840"/>
                    <a:gd name="T62" fmla="*/ 166 w 740"/>
                    <a:gd name="T63" fmla="*/ 322 h 840"/>
                    <a:gd name="T64" fmla="*/ 186 w 740"/>
                    <a:gd name="T65" fmla="*/ 332 h 840"/>
                    <a:gd name="T66" fmla="*/ 260 w 740"/>
                    <a:gd name="T67" fmla="*/ 418 h 840"/>
                    <a:gd name="T68" fmla="*/ 208 w 740"/>
                    <a:gd name="T69" fmla="*/ 482 h 840"/>
                    <a:gd name="T70" fmla="*/ 164 w 740"/>
                    <a:gd name="T71" fmla="*/ 514 h 840"/>
                    <a:gd name="T72" fmla="*/ 84 w 740"/>
                    <a:gd name="T73" fmla="*/ 558 h 840"/>
                    <a:gd name="T74" fmla="*/ 36 w 740"/>
                    <a:gd name="T75" fmla="*/ 590 h 840"/>
                    <a:gd name="T76" fmla="*/ 16 w 740"/>
                    <a:gd name="T77" fmla="*/ 636 h 840"/>
                    <a:gd name="T78" fmla="*/ 108 w 740"/>
                    <a:gd name="T79" fmla="*/ 596 h 840"/>
                    <a:gd name="T80" fmla="*/ 144 w 740"/>
                    <a:gd name="T81" fmla="*/ 692 h 840"/>
                    <a:gd name="T82" fmla="*/ 204 w 740"/>
                    <a:gd name="T83" fmla="*/ 534 h 840"/>
                    <a:gd name="T84" fmla="*/ 300 w 740"/>
                    <a:gd name="T85" fmla="*/ 512 h 840"/>
                    <a:gd name="T86" fmla="*/ 328 w 740"/>
                    <a:gd name="T87" fmla="*/ 534 h 840"/>
                    <a:gd name="T88" fmla="*/ 352 w 740"/>
                    <a:gd name="T89" fmla="*/ 630 h 840"/>
                    <a:gd name="T90" fmla="*/ 350 w 740"/>
                    <a:gd name="T91" fmla="*/ 670 h 840"/>
                    <a:gd name="T92" fmla="*/ 350 w 740"/>
                    <a:gd name="T93" fmla="*/ 754 h 840"/>
                    <a:gd name="T94" fmla="*/ 364 w 740"/>
                    <a:gd name="T95" fmla="*/ 840 h 840"/>
                    <a:gd name="T96" fmla="*/ 384 w 740"/>
                    <a:gd name="T97" fmla="*/ 836 h 840"/>
                    <a:gd name="T98" fmla="*/ 394 w 740"/>
                    <a:gd name="T99" fmla="*/ 734 h 840"/>
                    <a:gd name="T100" fmla="*/ 496 w 740"/>
                    <a:gd name="T101" fmla="*/ 750 h 840"/>
                    <a:gd name="T102" fmla="*/ 390 w 740"/>
                    <a:gd name="T103" fmla="*/ 620 h 840"/>
                    <a:gd name="T104" fmla="*/ 420 w 740"/>
                    <a:gd name="T105" fmla="*/ 522 h 840"/>
                    <a:gd name="T106" fmla="*/ 464 w 740"/>
                    <a:gd name="T107" fmla="*/ 514 h 840"/>
                    <a:gd name="T108" fmla="*/ 546 w 740"/>
                    <a:gd name="T109" fmla="*/ 540 h 840"/>
                    <a:gd name="T110" fmla="*/ 580 w 740"/>
                    <a:gd name="T111" fmla="*/ 562 h 840"/>
                    <a:gd name="T112" fmla="*/ 652 w 740"/>
                    <a:gd name="T113" fmla="*/ 604 h 840"/>
                    <a:gd name="T114" fmla="*/ 740 w 740"/>
                    <a:gd name="T115" fmla="*/ 616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40" h="840">
                      <a:moveTo>
                        <a:pt x="738" y="614"/>
                      </a:moveTo>
                      <a:lnTo>
                        <a:pt x="738" y="614"/>
                      </a:lnTo>
                      <a:lnTo>
                        <a:pt x="706" y="588"/>
                      </a:lnTo>
                      <a:lnTo>
                        <a:pt x="672" y="564"/>
                      </a:lnTo>
                      <a:lnTo>
                        <a:pt x="738" y="546"/>
                      </a:lnTo>
                      <a:lnTo>
                        <a:pt x="734" y="536"/>
                      </a:lnTo>
                      <a:lnTo>
                        <a:pt x="658" y="556"/>
                      </a:lnTo>
                      <a:lnTo>
                        <a:pt x="658" y="556"/>
                      </a:lnTo>
                      <a:lnTo>
                        <a:pt x="628" y="538"/>
                      </a:lnTo>
                      <a:lnTo>
                        <a:pt x="598" y="524"/>
                      </a:lnTo>
                      <a:lnTo>
                        <a:pt x="726" y="488"/>
                      </a:lnTo>
                      <a:lnTo>
                        <a:pt x="722" y="476"/>
                      </a:lnTo>
                      <a:lnTo>
                        <a:pt x="576" y="512"/>
                      </a:lnTo>
                      <a:lnTo>
                        <a:pt x="576" y="512"/>
                      </a:lnTo>
                      <a:lnTo>
                        <a:pt x="564" y="506"/>
                      </a:lnTo>
                      <a:lnTo>
                        <a:pt x="564" y="506"/>
                      </a:lnTo>
                      <a:lnTo>
                        <a:pt x="556" y="502"/>
                      </a:lnTo>
                      <a:lnTo>
                        <a:pt x="556" y="502"/>
                      </a:lnTo>
                      <a:lnTo>
                        <a:pt x="532" y="480"/>
                      </a:lnTo>
                      <a:lnTo>
                        <a:pt x="510" y="458"/>
                      </a:lnTo>
                      <a:lnTo>
                        <a:pt x="492" y="438"/>
                      </a:lnTo>
                      <a:lnTo>
                        <a:pt x="486" y="426"/>
                      </a:lnTo>
                      <a:lnTo>
                        <a:pt x="482" y="418"/>
                      </a:lnTo>
                      <a:lnTo>
                        <a:pt x="482" y="418"/>
                      </a:lnTo>
                      <a:lnTo>
                        <a:pt x="486" y="406"/>
                      </a:lnTo>
                      <a:lnTo>
                        <a:pt x="492" y="396"/>
                      </a:lnTo>
                      <a:lnTo>
                        <a:pt x="510" y="374"/>
                      </a:lnTo>
                      <a:lnTo>
                        <a:pt x="532" y="352"/>
                      </a:lnTo>
                      <a:lnTo>
                        <a:pt x="558" y="330"/>
                      </a:lnTo>
                      <a:lnTo>
                        <a:pt x="558" y="330"/>
                      </a:lnTo>
                      <a:lnTo>
                        <a:pt x="564" y="326"/>
                      </a:lnTo>
                      <a:lnTo>
                        <a:pt x="564" y="326"/>
                      </a:lnTo>
                      <a:lnTo>
                        <a:pt x="578" y="320"/>
                      </a:lnTo>
                      <a:lnTo>
                        <a:pt x="720" y="354"/>
                      </a:lnTo>
                      <a:lnTo>
                        <a:pt x="724" y="344"/>
                      </a:lnTo>
                      <a:lnTo>
                        <a:pt x="600" y="308"/>
                      </a:lnTo>
                      <a:lnTo>
                        <a:pt x="600" y="308"/>
                      </a:lnTo>
                      <a:lnTo>
                        <a:pt x="658" y="276"/>
                      </a:lnTo>
                      <a:lnTo>
                        <a:pt x="734" y="294"/>
                      </a:lnTo>
                      <a:lnTo>
                        <a:pt x="736" y="286"/>
                      </a:lnTo>
                      <a:lnTo>
                        <a:pt x="672" y="266"/>
                      </a:lnTo>
                      <a:lnTo>
                        <a:pt x="672" y="266"/>
                      </a:lnTo>
                      <a:lnTo>
                        <a:pt x="706" y="244"/>
                      </a:lnTo>
                      <a:lnTo>
                        <a:pt x="738" y="218"/>
                      </a:lnTo>
                      <a:lnTo>
                        <a:pt x="740" y="216"/>
                      </a:lnTo>
                      <a:lnTo>
                        <a:pt x="728" y="196"/>
                      </a:lnTo>
                      <a:lnTo>
                        <a:pt x="726" y="198"/>
                      </a:lnTo>
                      <a:lnTo>
                        <a:pt x="726" y="198"/>
                      </a:lnTo>
                      <a:lnTo>
                        <a:pt x="686" y="212"/>
                      </a:lnTo>
                      <a:lnTo>
                        <a:pt x="650" y="230"/>
                      </a:lnTo>
                      <a:lnTo>
                        <a:pt x="666" y="164"/>
                      </a:lnTo>
                      <a:lnTo>
                        <a:pt x="656" y="162"/>
                      </a:lnTo>
                      <a:lnTo>
                        <a:pt x="634" y="238"/>
                      </a:lnTo>
                      <a:lnTo>
                        <a:pt x="634" y="238"/>
                      </a:lnTo>
                      <a:lnTo>
                        <a:pt x="606" y="256"/>
                      </a:lnTo>
                      <a:lnTo>
                        <a:pt x="578" y="272"/>
                      </a:lnTo>
                      <a:lnTo>
                        <a:pt x="608" y="146"/>
                      </a:lnTo>
                      <a:lnTo>
                        <a:pt x="598" y="142"/>
                      </a:lnTo>
                      <a:lnTo>
                        <a:pt x="556" y="288"/>
                      </a:lnTo>
                      <a:lnTo>
                        <a:pt x="556" y="288"/>
                      </a:lnTo>
                      <a:lnTo>
                        <a:pt x="546" y="294"/>
                      </a:lnTo>
                      <a:lnTo>
                        <a:pt x="546" y="294"/>
                      </a:lnTo>
                      <a:lnTo>
                        <a:pt x="538" y="298"/>
                      </a:lnTo>
                      <a:lnTo>
                        <a:pt x="538" y="298"/>
                      </a:lnTo>
                      <a:lnTo>
                        <a:pt x="512" y="308"/>
                      </a:lnTo>
                      <a:lnTo>
                        <a:pt x="486" y="314"/>
                      </a:lnTo>
                      <a:lnTo>
                        <a:pt x="462" y="318"/>
                      </a:lnTo>
                      <a:lnTo>
                        <a:pt x="442" y="320"/>
                      </a:lnTo>
                      <a:lnTo>
                        <a:pt x="442" y="320"/>
                      </a:lnTo>
                      <a:lnTo>
                        <a:pt x="442" y="320"/>
                      </a:lnTo>
                      <a:lnTo>
                        <a:pt x="442" y="320"/>
                      </a:lnTo>
                      <a:lnTo>
                        <a:pt x="426" y="320"/>
                      </a:lnTo>
                      <a:lnTo>
                        <a:pt x="426" y="320"/>
                      </a:lnTo>
                      <a:lnTo>
                        <a:pt x="420" y="310"/>
                      </a:lnTo>
                      <a:lnTo>
                        <a:pt x="414" y="300"/>
                      </a:lnTo>
                      <a:lnTo>
                        <a:pt x="404" y="274"/>
                      </a:lnTo>
                      <a:lnTo>
                        <a:pt x="396" y="244"/>
                      </a:lnTo>
                      <a:lnTo>
                        <a:pt x="388" y="210"/>
                      </a:lnTo>
                      <a:lnTo>
                        <a:pt x="388" y="210"/>
                      </a:lnTo>
                      <a:lnTo>
                        <a:pt x="390" y="204"/>
                      </a:lnTo>
                      <a:lnTo>
                        <a:pt x="390" y="204"/>
                      </a:lnTo>
                      <a:lnTo>
                        <a:pt x="390" y="190"/>
                      </a:lnTo>
                      <a:lnTo>
                        <a:pt x="492" y="84"/>
                      </a:lnTo>
                      <a:lnTo>
                        <a:pt x="484" y="76"/>
                      </a:lnTo>
                      <a:lnTo>
                        <a:pt x="392" y="164"/>
                      </a:lnTo>
                      <a:lnTo>
                        <a:pt x="392" y="164"/>
                      </a:lnTo>
                      <a:lnTo>
                        <a:pt x="392" y="98"/>
                      </a:lnTo>
                      <a:lnTo>
                        <a:pt x="446" y="42"/>
                      </a:lnTo>
                      <a:lnTo>
                        <a:pt x="440" y="36"/>
                      </a:lnTo>
                      <a:lnTo>
                        <a:pt x="392" y="80"/>
                      </a:lnTo>
                      <a:lnTo>
                        <a:pt x="392" y="80"/>
                      </a:lnTo>
                      <a:lnTo>
                        <a:pt x="388" y="40"/>
                      </a:lnTo>
                      <a:lnTo>
                        <a:pt x="382" y="2"/>
                      </a:lnTo>
                      <a:lnTo>
                        <a:pt x="382" y="0"/>
                      </a:lnTo>
                      <a:lnTo>
                        <a:pt x="378" y="0"/>
                      </a:lnTo>
                      <a:lnTo>
                        <a:pt x="362" y="0"/>
                      </a:lnTo>
                      <a:lnTo>
                        <a:pt x="358" y="0"/>
                      </a:lnTo>
                      <a:lnTo>
                        <a:pt x="358" y="2"/>
                      </a:lnTo>
                      <a:lnTo>
                        <a:pt x="358" y="2"/>
                      </a:lnTo>
                      <a:lnTo>
                        <a:pt x="350" y="42"/>
                      </a:lnTo>
                      <a:lnTo>
                        <a:pt x="348" y="82"/>
                      </a:lnTo>
                      <a:lnTo>
                        <a:pt x="300" y="36"/>
                      </a:lnTo>
                      <a:lnTo>
                        <a:pt x="292" y="42"/>
                      </a:lnTo>
                      <a:lnTo>
                        <a:pt x="348" y="100"/>
                      </a:lnTo>
                      <a:lnTo>
                        <a:pt x="348" y="100"/>
                      </a:lnTo>
                      <a:lnTo>
                        <a:pt x="348" y="134"/>
                      </a:lnTo>
                      <a:lnTo>
                        <a:pt x="350" y="166"/>
                      </a:lnTo>
                      <a:lnTo>
                        <a:pt x="254" y="76"/>
                      </a:lnTo>
                      <a:lnTo>
                        <a:pt x="246" y="84"/>
                      </a:lnTo>
                      <a:lnTo>
                        <a:pt x="350" y="192"/>
                      </a:lnTo>
                      <a:lnTo>
                        <a:pt x="350" y="192"/>
                      </a:lnTo>
                      <a:lnTo>
                        <a:pt x="352" y="204"/>
                      </a:lnTo>
                      <a:lnTo>
                        <a:pt x="352" y="204"/>
                      </a:lnTo>
                      <a:lnTo>
                        <a:pt x="352" y="214"/>
                      </a:lnTo>
                      <a:lnTo>
                        <a:pt x="352" y="214"/>
                      </a:lnTo>
                      <a:lnTo>
                        <a:pt x="346" y="246"/>
                      </a:lnTo>
                      <a:lnTo>
                        <a:pt x="338" y="276"/>
                      </a:lnTo>
                      <a:lnTo>
                        <a:pt x="328" y="302"/>
                      </a:lnTo>
                      <a:lnTo>
                        <a:pt x="322" y="312"/>
                      </a:lnTo>
                      <a:lnTo>
                        <a:pt x="316" y="320"/>
                      </a:lnTo>
                      <a:lnTo>
                        <a:pt x="316" y="320"/>
                      </a:lnTo>
                      <a:lnTo>
                        <a:pt x="300" y="322"/>
                      </a:lnTo>
                      <a:lnTo>
                        <a:pt x="300" y="322"/>
                      </a:lnTo>
                      <a:lnTo>
                        <a:pt x="278" y="320"/>
                      </a:lnTo>
                      <a:lnTo>
                        <a:pt x="254" y="316"/>
                      </a:lnTo>
                      <a:lnTo>
                        <a:pt x="228" y="308"/>
                      </a:lnTo>
                      <a:lnTo>
                        <a:pt x="200" y="298"/>
                      </a:lnTo>
                      <a:lnTo>
                        <a:pt x="200" y="298"/>
                      </a:lnTo>
                      <a:lnTo>
                        <a:pt x="196" y="294"/>
                      </a:lnTo>
                      <a:lnTo>
                        <a:pt x="196" y="294"/>
                      </a:lnTo>
                      <a:lnTo>
                        <a:pt x="184" y="286"/>
                      </a:lnTo>
                      <a:lnTo>
                        <a:pt x="142" y="146"/>
                      </a:lnTo>
                      <a:lnTo>
                        <a:pt x="130" y="148"/>
                      </a:lnTo>
                      <a:lnTo>
                        <a:pt x="162" y="272"/>
                      </a:lnTo>
                      <a:lnTo>
                        <a:pt x="162" y="272"/>
                      </a:lnTo>
                      <a:lnTo>
                        <a:pt x="106" y="240"/>
                      </a:lnTo>
                      <a:lnTo>
                        <a:pt x="84" y="164"/>
                      </a:lnTo>
                      <a:lnTo>
                        <a:pt x="74" y="166"/>
                      </a:lnTo>
                      <a:lnTo>
                        <a:pt x="90" y="230"/>
                      </a:lnTo>
                      <a:lnTo>
                        <a:pt x="90" y="230"/>
                      </a:lnTo>
                      <a:lnTo>
                        <a:pt x="54" y="214"/>
                      </a:lnTo>
                      <a:lnTo>
                        <a:pt x="16" y="198"/>
                      </a:lnTo>
                      <a:lnTo>
                        <a:pt x="12" y="198"/>
                      </a:lnTo>
                      <a:lnTo>
                        <a:pt x="10" y="200"/>
                      </a:lnTo>
                      <a:lnTo>
                        <a:pt x="2" y="214"/>
                      </a:lnTo>
                      <a:lnTo>
                        <a:pt x="2" y="214"/>
                      </a:lnTo>
                      <a:lnTo>
                        <a:pt x="0" y="218"/>
                      </a:lnTo>
                      <a:lnTo>
                        <a:pt x="4" y="220"/>
                      </a:lnTo>
                      <a:lnTo>
                        <a:pt x="4" y="220"/>
                      </a:lnTo>
                      <a:lnTo>
                        <a:pt x="36" y="246"/>
                      </a:lnTo>
                      <a:lnTo>
                        <a:pt x="70" y="270"/>
                      </a:lnTo>
                      <a:lnTo>
                        <a:pt x="4" y="288"/>
                      </a:lnTo>
                      <a:lnTo>
                        <a:pt x="6" y="298"/>
                      </a:lnTo>
                      <a:lnTo>
                        <a:pt x="84" y="278"/>
                      </a:lnTo>
                      <a:lnTo>
                        <a:pt x="84" y="278"/>
                      </a:lnTo>
                      <a:lnTo>
                        <a:pt x="114" y="296"/>
                      </a:lnTo>
                      <a:lnTo>
                        <a:pt x="142" y="310"/>
                      </a:lnTo>
                      <a:lnTo>
                        <a:pt x="16" y="346"/>
                      </a:lnTo>
                      <a:lnTo>
                        <a:pt x="20" y="358"/>
                      </a:lnTo>
                      <a:lnTo>
                        <a:pt x="166" y="322"/>
                      </a:lnTo>
                      <a:lnTo>
                        <a:pt x="166" y="322"/>
                      </a:lnTo>
                      <a:lnTo>
                        <a:pt x="178" y="328"/>
                      </a:lnTo>
                      <a:lnTo>
                        <a:pt x="178" y="328"/>
                      </a:lnTo>
                      <a:lnTo>
                        <a:pt x="186" y="332"/>
                      </a:lnTo>
                      <a:lnTo>
                        <a:pt x="186" y="332"/>
                      </a:lnTo>
                      <a:lnTo>
                        <a:pt x="210" y="354"/>
                      </a:lnTo>
                      <a:lnTo>
                        <a:pt x="232" y="376"/>
                      </a:lnTo>
                      <a:lnTo>
                        <a:pt x="250" y="396"/>
                      </a:lnTo>
                      <a:lnTo>
                        <a:pt x="256" y="408"/>
                      </a:lnTo>
                      <a:lnTo>
                        <a:pt x="260" y="418"/>
                      </a:lnTo>
                      <a:lnTo>
                        <a:pt x="260" y="418"/>
                      </a:lnTo>
                      <a:lnTo>
                        <a:pt x="256" y="428"/>
                      </a:lnTo>
                      <a:lnTo>
                        <a:pt x="248" y="438"/>
                      </a:lnTo>
                      <a:lnTo>
                        <a:pt x="232" y="460"/>
                      </a:lnTo>
                      <a:lnTo>
                        <a:pt x="208" y="482"/>
                      </a:lnTo>
                      <a:lnTo>
                        <a:pt x="184" y="504"/>
                      </a:lnTo>
                      <a:lnTo>
                        <a:pt x="184" y="504"/>
                      </a:lnTo>
                      <a:lnTo>
                        <a:pt x="178" y="508"/>
                      </a:lnTo>
                      <a:lnTo>
                        <a:pt x="178" y="508"/>
                      </a:lnTo>
                      <a:lnTo>
                        <a:pt x="164" y="514"/>
                      </a:lnTo>
                      <a:lnTo>
                        <a:pt x="22" y="480"/>
                      </a:lnTo>
                      <a:lnTo>
                        <a:pt x="18" y="490"/>
                      </a:lnTo>
                      <a:lnTo>
                        <a:pt x="142" y="526"/>
                      </a:lnTo>
                      <a:lnTo>
                        <a:pt x="142" y="526"/>
                      </a:lnTo>
                      <a:lnTo>
                        <a:pt x="84" y="558"/>
                      </a:lnTo>
                      <a:lnTo>
                        <a:pt x="8" y="540"/>
                      </a:lnTo>
                      <a:lnTo>
                        <a:pt x="6" y="548"/>
                      </a:lnTo>
                      <a:lnTo>
                        <a:pt x="68" y="568"/>
                      </a:lnTo>
                      <a:lnTo>
                        <a:pt x="68" y="568"/>
                      </a:lnTo>
                      <a:lnTo>
                        <a:pt x="36" y="590"/>
                      </a:lnTo>
                      <a:lnTo>
                        <a:pt x="4" y="616"/>
                      </a:lnTo>
                      <a:lnTo>
                        <a:pt x="2" y="618"/>
                      </a:lnTo>
                      <a:lnTo>
                        <a:pt x="14" y="638"/>
                      </a:lnTo>
                      <a:lnTo>
                        <a:pt x="16" y="636"/>
                      </a:lnTo>
                      <a:lnTo>
                        <a:pt x="16" y="636"/>
                      </a:lnTo>
                      <a:lnTo>
                        <a:pt x="56" y="622"/>
                      </a:lnTo>
                      <a:lnTo>
                        <a:pt x="92" y="604"/>
                      </a:lnTo>
                      <a:lnTo>
                        <a:pt x="76" y="670"/>
                      </a:lnTo>
                      <a:lnTo>
                        <a:pt x="86" y="672"/>
                      </a:lnTo>
                      <a:lnTo>
                        <a:pt x="108" y="596"/>
                      </a:lnTo>
                      <a:lnTo>
                        <a:pt x="108" y="596"/>
                      </a:lnTo>
                      <a:lnTo>
                        <a:pt x="136" y="578"/>
                      </a:lnTo>
                      <a:lnTo>
                        <a:pt x="164" y="562"/>
                      </a:lnTo>
                      <a:lnTo>
                        <a:pt x="132" y="688"/>
                      </a:lnTo>
                      <a:lnTo>
                        <a:pt x="144" y="692"/>
                      </a:lnTo>
                      <a:lnTo>
                        <a:pt x="186" y="546"/>
                      </a:lnTo>
                      <a:lnTo>
                        <a:pt x="186" y="546"/>
                      </a:lnTo>
                      <a:lnTo>
                        <a:pt x="196" y="540"/>
                      </a:lnTo>
                      <a:lnTo>
                        <a:pt x="196" y="540"/>
                      </a:lnTo>
                      <a:lnTo>
                        <a:pt x="204" y="534"/>
                      </a:lnTo>
                      <a:lnTo>
                        <a:pt x="204" y="534"/>
                      </a:lnTo>
                      <a:lnTo>
                        <a:pt x="230" y="526"/>
                      </a:lnTo>
                      <a:lnTo>
                        <a:pt x="256" y="518"/>
                      </a:lnTo>
                      <a:lnTo>
                        <a:pt x="280" y="514"/>
                      </a:lnTo>
                      <a:lnTo>
                        <a:pt x="300" y="512"/>
                      </a:lnTo>
                      <a:lnTo>
                        <a:pt x="300" y="512"/>
                      </a:lnTo>
                      <a:lnTo>
                        <a:pt x="316" y="514"/>
                      </a:lnTo>
                      <a:lnTo>
                        <a:pt x="316" y="514"/>
                      </a:lnTo>
                      <a:lnTo>
                        <a:pt x="322" y="522"/>
                      </a:lnTo>
                      <a:lnTo>
                        <a:pt x="328" y="534"/>
                      </a:lnTo>
                      <a:lnTo>
                        <a:pt x="338" y="560"/>
                      </a:lnTo>
                      <a:lnTo>
                        <a:pt x="346" y="590"/>
                      </a:lnTo>
                      <a:lnTo>
                        <a:pt x="352" y="624"/>
                      </a:lnTo>
                      <a:lnTo>
                        <a:pt x="352" y="624"/>
                      </a:lnTo>
                      <a:lnTo>
                        <a:pt x="352" y="630"/>
                      </a:lnTo>
                      <a:lnTo>
                        <a:pt x="352" y="630"/>
                      </a:lnTo>
                      <a:lnTo>
                        <a:pt x="352" y="644"/>
                      </a:lnTo>
                      <a:lnTo>
                        <a:pt x="250" y="750"/>
                      </a:lnTo>
                      <a:lnTo>
                        <a:pt x="258" y="760"/>
                      </a:lnTo>
                      <a:lnTo>
                        <a:pt x="350" y="670"/>
                      </a:lnTo>
                      <a:lnTo>
                        <a:pt x="350" y="670"/>
                      </a:lnTo>
                      <a:lnTo>
                        <a:pt x="350" y="736"/>
                      </a:lnTo>
                      <a:lnTo>
                        <a:pt x="296" y="792"/>
                      </a:lnTo>
                      <a:lnTo>
                        <a:pt x="302" y="800"/>
                      </a:lnTo>
                      <a:lnTo>
                        <a:pt x="350" y="754"/>
                      </a:lnTo>
                      <a:lnTo>
                        <a:pt x="350" y="754"/>
                      </a:lnTo>
                      <a:lnTo>
                        <a:pt x="352" y="794"/>
                      </a:lnTo>
                      <a:lnTo>
                        <a:pt x="360" y="836"/>
                      </a:lnTo>
                      <a:lnTo>
                        <a:pt x="360" y="840"/>
                      </a:lnTo>
                      <a:lnTo>
                        <a:pt x="364" y="840"/>
                      </a:lnTo>
                      <a:lnTo>
                        <a:pt x="364" y="840"/>
                      </a:lnTo>
                      <a:lnTo>
                        <a:pt x="368" y="840"/>
                      </a:lnTo>
                      <a:lnTo>
                        <a:pt x="384" y="840"/>
                      </a:lnTo>
                      <a:lnTo>
                        <a:pt x="384" y="836"/>
                      </a:lnTo>
                      <a:lnTo>
                        <a:pt x="384" y="836"/>
                      </a:lnTo>
                      <a:lnTo>
                        <a:pt x="390" y="794"/>
                      </a:lnTo>
                      <a:lnTo>
                        <a:pt x="394" y="752"/>
                      </a:lnTo>
                      <a:lnTo>
                        <a:pt x="442" y="800"/>
                      </a:lnTo>
                      <a:lnTo>
                        <a:pt x="450" y="792"/>
                      </a:lnTo>
                      <a:lnTo>
                        <a:pt x="394" y="734"/>
                      </a:lnTo>
                      <a:lnTo>
                        <a:pt x="394" y="734"/>
                      </a:lnTo>
                      <a:lnTo>
                        <a:pt x="394" y="700"/>
                      </a:lnTo>
                      <a:lnTo>
                        <a:pt x="392" y="668"/>
                      </a:lnTo>
                      <a:lnTo>
                        <a:pt x="486" y="760"/>
                      </a:lnTo>
                      <a:lnTo>
                        <a:pt x="496" y="750"/>
                      </a:lnTo>
                      <a:lnTo>
                        <a:pt x="390" y="642"/>
                      </a:lnTo>
                      <a:lnTo>
                        <a:pt x="390" y="642"/>
                      </a:lnTo>
                      <a:lnTo>
                        <a:pt x="390" y="630"/>
                      </a:lnTo>
                      <a:lnTo>
                        <a:pt x="390" y="630"/>
                      </a:lnTo>
                      <a:lnTo>
                        <a:pt x="390" y="620"/>
                      </a:lnTo>
                      <a:lnTo>
                        <a:pt x="390" y="620"/>
                      </a:lnTo>
                      <a:lnTo>
                        <a:pt x="396" y="588"/>
                      </a:lnTo>
                      <a:lnTo>
                        <a:pt x="404" y="558"/>
                      </a:lnTo>
                      <a:lnTo>
                        <a:pt x="414" y="532"/>
                      </a:lnTo>
                      <a:lnTo>
                        <a:pt x="420" y="522"/>
                      </a:lnTo>
                      <a:lnTo>
                        <a:pt x="426" y="514"/>
                      </a:lnTo>
                      <a:lnTo>
                        <a:pt x="426" y="514"/>
                      </a:lnTo>
                      <a:lnTo>
                        <a:pt x="442" y="512"/>
                      </a:lnTo>
                      <a:lnTo>
                        <a:pt x="442" y="512"/>
                      </a:lnTo>
                      <a:lnTo>
                        <a:pt x="464" y="514"/>
                      </a:lnTo>
                      <a:lnTo>
                        <a:pt x="488" y="518"/>
                      </a:lnTo>
                      <a:lnTo>
                        <a:pt x="514" y="526"/>
                      </a:lnTo>
                      <a:lnTo>
                        <a:pt x="540" y="536"/>
                      </a:lnTo>
                      <a:lnTo>
                        <a:pt x="540" y="536"/>
                      </a:lnTo>
                      <a:lnTo>
                        <a:pt x="546" y="540"/>
                      </a:lnTo>
                      <a:lnTo>
                        <a:pt x="546" y="540"/>
                      </a:lnTo>
                      <a:lnTo>
                        <a:pt x="558" y="548"/>
                      </a:lnTo>
                      <a:lnTo>
                        <a:pt x="600" y="688"/>
                      </a:lnTo>
                      <a:lnTo>
                        <a:pt x="610" y="686"/>
                      </a:lnTo>
                      <a:lnTo>
                        <a:pt x="580" y="562"/>
                      </a:lnTo>
                      <a:lnTo>
                        <a:pt x="580" y="562"/>
                      </a:lnTo>
                      <a:lnTo>
                        <a:pt x="636" y="596"/>
                      </a:lnTo>
                      <a:lnTo>
                        <a:pt x="658" y="670"/>
                      </a:lnTo>
                      <a:lnTo>
                        <a:pt x="668" y="668"/>
                      </a:lnTo>
                      <a:lnTo>
                        <a:pt x="652" y="604"/>
                      </a:lnTo>
                      <a:lnTo>
                        <a:pt x="652" y="604"/>
                      </a:lnTo>
                      <a:lnTo>
                        <a:pt x="688" y="620"/>
                      </a:lnTo>
                      <a:lnTo>
                        <a:pt x="726" y="636"/>
                      </a:lnTo>
                      <a:lnTo>
                        <a:pt x="730" y="636"/>
                      </a:lnTo>
                      <a:lnTo>
                        <a:pt x="740" y="616"/>
                      </a:lnTo>
                      <a:lnTo>
                        <a:pt x="738" y="614"/>
                      </a:lnTo>
                      <a:close/>
                    </a:path>
                  </a:pathLst>
                </a:custGeom>
                <a:solidFill>
                  <a:srgbClr val="FEFFFF">
                    <a:alpha val="2000"/>
                  </a:srgbClr>
                </a:solidFill>
                <a:ln>
                  <a:noFill/>
                </a:ln>
                <a:effectLst>
                  <a:glow rad="101600">
                    <a:srgbClr val="FEFEFE">
                      <a:alpha val="4000"/>
                    </a:srgbClr>
                  </a:glo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7" name="Freeform 33"/>
                <p:cNvSpPr>
                  <a:spLocks noChangeAspect="1"/>
                </p:cNvSpPr>
                <p:nvPr/>
              </p:nvSpPr>
              <p:spPr bwMode="auto">
                <a:xfrm rot="21141884">
                  <a:off x="7350347" y="4152407"/>
                  <a:ext cx="911585" cy="1033130"/>
                </a:xfrm>
                <a:custGeom>
                  <a:avLst/>
                  <a:gdLst>
                    <a:gd name="T0" fmla="*/ 646 w 660"/>
                    <a:gd name="T1" fmla="*/ 570 h 748"/>
                    <a:gd name="T2" fmla="*/ 518 w 660"/>
                    <a:gd name="T3" fmla="*/ 506 h 748"/>
                    <a:gd name="T4" fmla="*/ 430 w 660"/>
                    <a:gd name="T5" fmla="*/ 450 h 748"/>
                    <a:gd name="T6" fmla="*/ 404 w 660"/>
                    <a:gd name="T7" fmla="*/ 468 h 748"/>
                    <a:gd name="T8" fmla="*/ 446 w 660"/>
                    <a:gd name="T9" fmla="*/ 582 h 748"/>
                    <a:gd name="T10" fmla="*/ 372 w 660"/>
                    <a:gd name="T11" fmla="*/ 462 h 748"/>
                    <a:gd name="T12" fmla="*/ 344 w 660"/>
                    <a:gd name="T13" fmla="*/ 526 h 748"/>
                    <a:gd name="T14" fmla="*/ 348 w 660"/>
                    <a:gd name="T15" fmla="*/ 598 h 748"/>
                    <a:gd name="T16" fmla="*/ 342 w 660"/>
                    <a:gd name="T17" fmla="*/ 746 h 748"/>
                    <a:gd name="T18" fmla="*/ 314 w 660"/>
                    <a:gd name="T19" fmla="*/ 710 h 748"/>
                    <a:gd name="T20" fmla="*/ 230 w 660"/>
                    <a:gd name="T21" fmla="*/ 680 h 748"/>
                    <a:gd name="T22" fmla="*/ 316 w 660"/>
                    <a:gd name="T23" fmla="*/ 460 h 748"/>
                    <a:gd name="T24" fmla="*/ 270 w 660"/>
                    <a:gd name="T25" fmla="*/ 510 h 748"/>
                    <a:gd name="T26" fmla="*/ 208 w 660"/>
                    <a:gd name="T27" fmla="*/ 576 h 748"/>
                    <a:gd name="T28" fmla="*/ 276 w 660"/>
                    <a:gd name="T29" fmla="*/ 450 h 748"/>
                    <a:gd name="T30" fmla="*/ 174 w 660"/>
                    <a:gd name="T31" fmla="*/ 482 h 748"/>
                    <a:gd name="T32" fmla="*/ 76 w 660"/>
                    <a:gd name="T33" fmla="*/ 602 h 748"/>
                    <a:gd name="T34" fmla="*/ 10 w 660"/>
                    <a:gd name="T35" fmla="*/ 566 h 748"/>
                    <a:gd name="T36" fmla="*/ 60 w 660"/>
                    <a:gd name="T37" fmla="*/ 506 h 748"/>
                    <a:gd name="T38" fmla="*/ 18 w 660"/>
                    <a:gd name="T39" fmla="*/ 428 h 748"/>
                    <a:gd name="T40" fmla="*/ 280 w 660"/>
                    <a:gd name="T41" fmla="*/ 382 h 748"/>
                    <a:gd name="T42" fmla="*/ 214 w 660"/>
                    <a:gd name="T43" fmla="*/ 386 h 748"/>
                    <a:gd name="T44" fmla="*/ 90 w 660"/>
                    <a:gd name="T45" fmla="*/ 366 h 748"/>
                    <a:gd name="T46" fmla="*/ 212 w 660"/>
                    <a:gd name="T47" fmla="*/ 360 h 748"/>
                    <a:gd name="T48" fmla="*/ 252 w 660"/>
                    <a:gd name="T49" fmla="*/ 342 h 748"/>
                    <a:gd name="T50" fmla="*/ 128 w 660"/>
                    <a:gd name="T51" fmla="*/ 278 h 748"/>
                    <a:gd name="T52" fmla="*/ 32 w 660"/>
                    <a:gd name="T53" fmla="*/ 220 h 748"/>
                    <a:gd name="T54" fmla="*/ 16 w 660"/>
                    <a:gd name="T55" fmla="*/ 178 h 748"/>
                    <a:gd name="T56" fmla="*/ 96 w 660"/>
                    <a:gd name="T57" fmla="*/ 214 h 748"/>
                    <a:gd name="T58" fmla="*/ 176 w 660"/>
                    <a:gd name="T59" fmla="*/ 264 h 748"/>
                    <a:gd name="T60" fmla="*/ 272 w 660"/>
                    <a:gd name="T61" fmla="*/ 292 h 748"/>
                    <a:gd name="T62" fmla="*/ 202 w 660"/>
                    <a:gd name="T63" fmla="*/ 168 h 748"/>
                    <a:gd name="T64" fmla="*/ 282 w 660"/>
                    <a:gd name="T65" fmla="*/ 262 h 748"/>
                    <a:gd name="T66" fmla="*/ 318 w 660"/>
                    <a:gd name="T67" fmla="*/ 290 h 748"/>
                    <a:gd name="T68" fmla="*/ 312 w 660"/>
                    <a:gd name="T69" fmla="*/ 150 h 748"/>
                    <a:gd name="T70" fmla="*/ 314 w 660"/>
                    <a:gd name="T71" fmla="*/ 38 h 748"/>
                    <a:gd name="T72" fmla="*/ 342 w 660"/>
                    <a:gd name="T73" fmla="*/ 2 h 748"/>
                    <a:gd name="T74" fmla="*/ 352 w 660"/>
                    <a:gd name="T75" fmla="*/ 148 h 748"/>
                    <a:gd name="T76" fmla="*/ 346 w 660"/>
                    <a:gd name="T77" fmla="*/ 254 h 748"/>
                    <a:gd name="T78" fmla="*/ 380 w 660"/>
                    <a:gd name="T79" fmla="*/ 262 h 748"/>
                    <a:gd name="T80" fmla="*/ 460 w 660"/>
                    <a:gd name="T81" fmla="*/ 164 h 748"/>
                    <a:gd name="T82" fmla="*/ 402 w 660"/>
                    <a:gd name="T83" fmla="*/ 274 h 748"/>
                    <a:gd name="T84" fmla="*/ 428 w 660"/>
                    <a:gd name="T85" fmla="*/ 304 h 748"/>
                    <a:gd name="T86" fmla="*/ 516 w 660"/>
                    <a:gd name="T87" fmla="*/ 246 h 748"/>
                    <a:gd name="T88" fmla="*/ 648 w 660"/>
                    <a:gd name="T89" fmla="*/ 180 h 748"/>
                    <a:gd name="T90" fmla="*/ 658 w 660"/>
                    <a:gd name="T91" fmla="*/ 198 h 748"/>
                    <a:gd name="T92" fmla="*/ 538 w 660"/>
                    <a:gd name="T93" fmla="*/ 278 h 748"/>
                    <a:gd name="T94" fmla="*/ 444 w 660"/>
                    <a:gd name="T95" fmla="*/ 326 h 748"/>
                    <a:gd name="T96" fmla="*/ 432 w 660"/>
                    <a:gd name="T97" fmla="*/ 360 h 748"/>
                    <a:gd name="T98" fmla="*/ 572 w 660"/>
                    <a:gd name="T99" fmla="*/ 362 h 748"/>
                    <a:gd name="T100" fmla="*/ 488 w 660"/>
                    <a:gd name="T101" fmla="*/ 384 h 748"/>
                    <a:gd name="T102" fmla="*/ 392 w 660"/>
                    <a:gd name="T103" fmla="*/ 382 h 748"/>
                    <a:gd name="T104" fmla="*/ 502 w 660"/>
                    <a:gd name="T105" fmla="*/ 456 h 748"/>
                    <a:gd name="T106" fmla="*/ 586 w 660"/>
                    <a:gd name="T107" fmla="*/ 498 h 748"/>
                    <a:gd name="T108" fmla="*/ 660 w 660"/>
                    <a:gd name="T109" fmla="*/ 554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60" h="748">
                      <a:moveTo>
                        <a:pt x="660" y="554"/>
                      </a:moveTo>
                      <a:lnTo>
                        <a:pt x="658" y="556"/>
                      </a:lnTo>
                      <a:lnTo>
                        <a:pt x="658" y="556"/>
                      </a:lnTo>
                      <a:lnTo>
                        <a:pt x="652" y="568"/>
                      </a:lnTo>
                      <a:lnTo>
                        <a:pt x="650" y="572"/>
                      </a:lnTo>
                      <a:lnTo>
                        <a:pt x="646" y="570"/>
                      </a:lnTo>
                      <a:lnTo>
                        <a:pt x="646" y="570"/>
                      </a:lnTo>
                      <a:lnTo>
                        <a:pt x="614" y="558"/>
                      </a:lnTo>
                      <a:lnTo>
                        <a:pt x="580" y="542"/>
                      </a:lnTo>
                      <a:lnTo>
                        <a:pt x="594" y="598"/>
                      </a:lnTo>
                      <a:lnTo>
                        <a:pt x="586" y="602"/>
                      </a:lnTo>
                      <a:lnTo>
                        <a:pt x="566" y="534"/>
                      </a:lnTo>
                      <a:lnTo>
                        <a:pt x="566" y="534"/>
                      </a:lnTo>
                      <a:lnTo>
                        <a:pt x="518" y="506"/>
                      </a:lnTo>
                      <a:lnTo>
                        <a:pt x="544" y="614"/>
                      </a:lnTo>
                      <a:lnTo>
                        <a:pt x="534" y="618"/>
                      </a:lnTo>
                      <a:lnTo>
                        <a:pt x="496" y="492"/>
                      </a:lnTo>
                      <a:lnTo>
                        <a:pt x="496" y="492"/>
                      </a:lnTo>
                      <a:lnTo>
                        <a:pt x="486" y="486"/>
                      </a:lnTo>
                      <a:lnTo>
                        <a:pt x="486" y="486"/>
                      </a:lnTo>
                      <a:lnTo>
                        <a:pt x="430" y="450"/>
                      </a:lnTo>
                      <a:lnTo>
                        <a:pt x="400" y="432"/>
                      </a:lnTo>
                      <a:lnTo>
                        <a:pt x="370" y="418"/>
                      </a:lnTo>
                      <a:lnTo>
                        <a:pt x="370" y="418"/>
                      </a:lnTo>
                      <a:lnTo>
                        <a:pt x="394" y="452"/>
                      </a:lnTo>
                      <a:lnTo>
                        <a:pt x="394" y="452"/>
                      </a:lnTo>
                      <a:lnTo>
                        <a:pt x="404" y="468"/>
                      </a:lnTo>
                      <a:lnTo>
                        <a:pt x="404" y="468"/>
                      </a:lnTo>
                      <a:lnTo>
                        <a:pt x="422" y="496"/>
                      </a:lnTo>
                      <a:lnTo>
                        <a:pt x="438" y="522"/>
                      </a:lnTo>
                      <a:lnTo>
                        <a:pt x="450" y="548"/>
                      </a:lnTo>
                      <a:lnTo>
                        <a:pt x="462" y="574"/>
                      </a:lnTo>
                      <a:lnTo>
                        <a:pt x="462" y="578"/>
                      </a:lnTo>
                      <a:lnTo>
                        <a:pt x="448" y="586"/>
                      </a:lnTo>
                      <a:lnTo>
                        <a:pt x="446" y="582"/>
                      </a:lnTo>
                      <a:lnTo>
                        <a:pt x="446" y="582"/>
                      </a:lnTo>
                      <a:lnTo>
                        <a:pt x="428" y="558"/>
                      </a:lnTo>
                      <a:lnTo>
                        <a:pt x="412" y="534"/>
                      </a:lnTo>
                      <a:lnTo>
                        <a:pt x="396" y="508"/>
                      </a:lnTo>
                      <a:lnTo>
                        <a:pt x="382" y="482"/>
                      </a:lnTo>
                      <a:lnTo>
                        <a:pt x="382" y="482"/>
                      </a:lnTo>
                      <a:lnTo>
                        <a:pt x="372" y="462"/>
                      </a:lnTo>
                      <a:lnTo>
                        <a:pt x="372" y="462"/>
                      </a:lnTo>
                      <a:lnTo>
                        <a:pt x="360" y="438"/>
                      </a:lnTo>
                      <a:lnTo>
                        <a:pt x="346" y="414"/>
                      </a:lnTo>
                      <a:lnTo>
                        <a:pt x="346" y="414"/>
                      </a:lnTo>
                      <a:lnTo>
                        <a:pt x="344" y="452"/>
                      </a:lnTo>
                      <a:lnTo>
                        <a:pt x="342" y="490"/>
                      </a:lnTo>
                      <a:lnTo>
                        <a:pt x="344" y="526"/>
                      </a:lnTo>
                      <a:lnTo>
                        <a:pt x="346" y="564"/>
                      </a:lnTo>
                      <a:lnTo>
                        <a:pt x="346" y="564"/>
                      </a:lnTo>
                      <a:lnTo>
                        <a:pt x="348" y="574"/>
                      </a:lnTo>
                      <a:lnTo>
                        <a:pt x="440" y="672"/>
                      </a:lnTo>
                      <a:lnTo>
                        <a:pt x="432" y="680"/>
                      </a:lnTo>
                      <a:lnTo>
                        <a:pt x="348" y="598"/>
                      </a:lnTo>
                      <a:lnTo>
                        <a:pt x="348" y="598"/>
                      </a:lnTo>
                      <a:lnTo>
                        <a:pt x="350" y="656"/>
                      </a:lnTo>
                      <a:lnTo>
                        <a:pt x="400" y="708"/>
                      </a:lnTo>
                      <a:lnTo>
                        <a:pt x="394" y="716"/>
                      </a:lnTo>
                      <a:lnTo>
                        <a:pt x="350" y="674"/>
                      </a:lnTo>
                      <a:lnTo>
                        <a:pt x="350" y="674"/>
                      </a:lnTo>
                      <a:lnTo>
                        <a:pt x="348" y="710"/>
                      </a:lnTo>
                      <a:lnTo>
                        <a:pt x="342" y="746"/>
                      </a:lnTo>
                      <a:lnTo>
                        <a:pt x="340" y="748"/>
                      </a:lnTo>
                      <a:lnTo>
                        <a:pt x="336" y="748"/>
                      </a:lnTo>
                      <a:lnTo>
                        <a:pt x="322" y="748"/>
                      </a:lnTo>
                      <a:lnTo>
                        <a:pt x="320" y="748"/>
                      </a:lnTo>
                      <a:lnTo>
                        <a:pt x="318" y="746"/>
                      </a:lnTo>
                      <a:lnTo>
                        <a:pt x="318" y="746"/>
                      </a:lnTo>
                      <a:lnTo>
                        <a:pt x="314" y="710"/>
                      </a:lnTo>
                      <a:lnTo>
                        <a:pt x="310" y="674"/>
                      </a:lnTo>
                      <a:lnTo>
                        <a:pt x="268" y="714"/>
                      </a:lnTo>
                      <a:lnTo>
                        <a:pt x="262" y="708"/>
                      </a:lnTo>
                      <a:lnTo>
                        <a:pt x="310" y="658"/>
                      </a:lnTo>
                      <a:lnTo>
                        <a:pt x="310" y="658"/>
                      </a:lnTo>
                      <a:lnTo>
                        <a:pt x="310" y="600"/>
                      </a:lnTo>
                      <a:lnTo>
                        <a:pt x="230" y="680"/>
                      </a:lnTo>
                      <a:lnTo>
                        <a:pt x="222" y="672"/>
                      </a:lnTo>
                      <a:lnTo>
                        <a:pt x="312" y="576"/>
                      </a:lnTo>
                      <a:lnTo>
                        <a:pt x="312" y="576"/>
                      </a:lnTo>
                      <a:lnTo>
                        <a:pt x="312" y="564"/>
                      </a:lnTo>
                      <a:lnTo>
                        <a:pt x="312" y="564"/>
                      </a:lnTo>
                      <a:lnTo>
                        <a:pt x="316" y="496"/>
                      </a:lnTo>
                      <a:lnTo>
                        <a:pt x="316" y="460"/>
                      </a:lnTo>
                      <a:lnTo>
                        <a:pt x="314" y="426"/>
                      </a:lnTo>
                      <a:lnTo>
                        <a:pt x="314" y="426"/>
                      </a:lnTo>
                      <a:lnTo>
                        <a:pt x="294" y="464"/>
                      </a:lnTo>
                      <a:lnTo>
                        <a:pt x="294" y="464"/>
                      </a:lnTo>
                      <a:lnTo>
                        <a:pt x="284" y="482"/>
                      </a:lnTo>
                      <a:lnTo>
                        <a:pt x="284" y="482"/>
                      </a:lnTo>
                      <a:lnTo>
                        <a:pt x="270" y="510"/>
                      </a:lnTo>
                      <a:lnTo>
                        <a:pt x="256" y="538"/>
                      </a:lnTo>
                      <a:lnTo>
                        <a:pt x="240" y="562"/>
                      </a:lnTo>
                      <a:lnTo>
                        <a:pt x="222" y="584"/>
                      </a:lnTo>
                      <a:lnTo>
                        <a:pt x="220" y="588"/>
                      </a:lnTo>
                      <a:lnTo>
                        <a:pt x="206" y="580"/>
                      </a:lnTo>
                      <a:lnTo>
                        <a:pt x="208" y="576"/>
                      </a:lnTo>
                      <a:lnTo>
                        <a:pt x="208" y="576"/>
                      </a:lnTo>
                      <a:lnTo>
                        <a:pt x="220" y="548"/>
                      </a:lnTo>
                      <a:lnTo>
                        <a:pt x="232" y="520"/>
                      </a:lnTo>
                      <a:lnTo>
                        <a:pt x="248" y="494"/>
                      </a:lnTo>
                      <a:lnTo>
                        <a:pt x="262" y="470"/>
                      </a:lnTo>
                      <a:lnTo>
                        <a:pt x="262" y="470"/>
                      </a:lnTo>
                      <a:lnTo>
                        <a:pt x="276" y="450"/>
                      </a:lnTo>
                      <a:lnTo>
                        <a:pt x="276" y="450"/>
                      </a:lnTo>
                      <a:lnTo>
                        <a:pt x="288" y="430"/>
                      </a:lnTo>
                      <a:lnTo>
                        <a:pt x="300" y="410"/>
                      </a:lnTo>
                      <a:lnTo>
                        <a:pt x="300" y="410"/>
                      </a:lnTo>
                      <a:lnTo>
                        <a:pt x="268" y="426"/>
                      </a:lnTo>
                      <a:lnTo>
                        <a:pt x="236" y="444"/>
                      </a:lnTo>
                      <a:lnTo>
                        <a:pt x="174" y="482"/>
                      </a:lnTo>
                      <a:lnTo>
                        <a:pt x="174" y="482"/>
                      </a:lnTo>
                      <a:lnTo>
                        <a:pt x="166" y="488"/>
                      </a:lnTo>
                      <a:lnTo>
                        <a:pt x="128" y="618"/>
                      </a:lnTo>
                      <a:lnTo>
                        <a:pt x="118" y="614"/>
                      </a:lnTo>
                      <a:lnTo>
                        <a:pt x="146" y="502"/>
                      </a:lnTo>
                      <a:lnTo>
                        <a:pt x="146" y="502"/>
                      </a:lnTo>
                      <a:lnTo>
                        <a:pt x="96" y="532"/>
                      </a:lnTo>
                      <a:lnTo>
                        <a:pt x="76" y="602"/>
                      </a:lnTo>
                      <a:lnTo>
                        <a:pt x="66" y="598"/>
                      </a:lnTo>
                      <a:lnTo>
                        <a:pt x="82" y="540"/>
                      </a:lnTo>
                      <a:lnTo>
                        <a:pt x="82" y="540"/>
                      </a:lnTo>
                      <a:lnTo>
                        <a:pt x="48" y="556"/>
                      </a:lnTo>
                      <a:lnTo>
                        <a:pt x="14" y="568"/>
                      </a:lnTo>
                      <a:lnTo>
                        <a:pt x="12" y="570"/>
                      </a:lnTo>
                      <a:lnTo>
                        <a:pt x="10" y="566"/>
                      </a:lnTo>
                      <a:lnTo>
                        <a:pt x="10" y="566"/>
                      </a:lnTo>
                      <a:lnTo>
                        <a:pt x="6" y="562"/>
                      </a:lnTo>
                      <a:lnTo>
                        <a:pt x="0" y="552"/>
                      </a:lnTo>
                      <a:lnTo>
                        <a:pt x="4" y="550"/>
                      </a:lnTo>
                      <a:lnTo>
                        <a:pt x="4" y="550"/>
                      </a:lnTo>
                      <a:lnTo>
                        <a:pt x="30" y="526"/>
                      </a:lnTo>
                      <a:lnTo>
                        <a:pt x="60" y="506"/>
                      </a:lnTo>
                      <a:lnTo>
                        <a:pt x="4" y="490"/>
                      </a:lnTo>
                      <a:lnTo>
                        <a:pt x="8" y="482"/>
                      </a:lnTo>
                      <a:lnTo>
                        <a:pt x="74" y="498"/>
                      </a:lnTo>
                      <a:lnTo>
                        <a:pt x="74" y="498"/>
                      </a:lnTo>
                      <a:lnTo>
                        <a:pt x="124" y="470"/>
                      </a:lnTo>
                      <a:lnTo>
                        <a:pt x="16" y="438"/>
                      </a:lnTo>
                      <a:lnTo>
                        <a:pt x="18" y="428"/>
                      </a:lnTo>
                      <a:lnTo>
                        <a:pt x="146" y="460"/>
                      </a:lnTo>
                      <a:lnTo>
                        <a:pt x="146" y="460"/>
                      </a:lnTo>
                      <a:lnTo>
                        <a:pt x="158" y="454"/>
                      </a:lnTo>
                      <a:lnTo>
                        <a:pt x="158" y="454"/>
                      </a:lnTo>
                      <a:lnTo>
                        <a:pt x="220" y="420"/>
                      </a:lnTo>
                      <a:lnTo>
                        <a:pt x="250" y="402"/>
                      </a:lnTo>
                      <a:lnTo>
                        <a:pt x="280" y="382"/>
                      </a:lnTo>
                      <a:lnTo>
                        <a:pt x="280" y="382"/>
                      </a:lnTo>
                      <a:lnTo>
                        <a:pt x="278" y="382"/>
                      </a:lnTo>
                      <a:lnTo>
                        <a:pt x="278" y="382"/>
                      </a:lnTo>
                      <a:lnTo>
                        <a:pt x="256" y="382"/>
                      </a:lnTo>
                      <a:lnTo>
                        <a:pt x="234" y="384"/>
                      </a:lnTo>
                      <a:lnTo>
                        <a:pt x="234" y="384"/>
                      </a:lnTo>
                      <a:lnTo>
                        <a:pt x="214" y="386"/>
                      </a:lnTo>
                      <a:lnTo>
                        <a:pt x="214" y="386"/>
                      </a:lnTo>
                      <a:lnTo>
                        <a:pt x="182" y="388"/>
                      </a:lnTo>
                      <a:lnTo>
                        <a:pt x="152" y="388"/>
                      </a:lnTo>
                      <a:lnTo>
                        <a:pt x="122" y="386"/>
                      </a:lnTo>
                      <a:lnTo>
                        <a:pt x="94" y="382"/>
                      </a:lnTo>
                      <a:lnTo>
                        <a:pt x="90" y="382"/>
                      </a:lnTo>
                      <a:lnTo>
                        <a:pt x="90" y="366"/>
                      </a:lnTo>
                      <a:lnTo>
                        <a:pt x="94" y="366"/>
                      </a:lnTo>
                      <a:lnTo>
                        <a:pt x="94" y="366"/>
                      </a:lnTo>
                      <a:lnTo>
                        <a:pt x="124" y="362"/>
                      </a:lnTo>
                      <a:lnTo>
                        <a:pt x="154" y="360"/>
                      </a:lnTo>
                      <a:lnTo>
                        <a:pt x="184" y="360"/>
                      </a:lnTo>
                      <a:lnTo>
                        <a:pt x="212" y="360"/>
                      </a:lnTo>
                      <a:lnTo>
                        <a:pt x="212" y="360"/>
                      </a:lnTo>
                      <a:lnTo>
                        <a:pt x="236" y="362"/>
                      </a:lnTo>
                      <a:lnTo>
                        <a:pt x="236" y="362"/>
                      </a:lnTo>
                      <a:lnTo>
                        <a:pt x="274" y="364"/>
                      </a:lnTo>
                      <a:lnTo>
                        <a:pt x="274" y="364"/>
                      </a:lnTo>
                      <a:lnTo>
                        <a:pt x="282" y="362"/>
                      </a:lnTo>
                      <a:lnTo>
                        <a:pt x="282" y="362"/>
                      </a:lnTo>
                      <a:lnTo>
                        <a:pt x="252" y="342"/>
                      </a:lnTo>
                      <a:lnTo>
                        <a:pt x="222" y="326"/>
                      </a:lnTo>
                      <a:lnTo>
                        <a:pt x="158" y="294"/>
                      </a:lnTo>
                      <a:lnTo>
                        <a:pt x="158" y="294"/>
                      </a:lnTo>
                      <a:lnTo>
                        <a:pt x="150" y="288"/>
                      </a:lnTo>
                      <a:lnTo>
                        <a:pt x="18" y="320"/>
                      </a:lnTo>
                      <a:lnTo>
                        <a:pt x="16" y="310"/>
                      </a:lnTo>
                      <a:lnTo>
                        <a:pt x="128" y="278"/>
                      </a:lnTo>
                      <a:lnTo>
                        <a:pt x="128" y="278"/>
                      </a:lnTo>
                      <a:lnTo>
                        <a:pt x="76" y="250"/>
                      </a:lnTo>
                      <a:lnTo>
                        <a:pt x="8" y="268"/>
                      </a:lnTo>
                      <a:lnTo>
                        <a:pt x="4" y="258"/>
                      </a:lnTo>
                      <a:lnTo>
                        <a:pt x="62" y="242"/>
                      </a:lnTo>
                      <a:lnTo>
                        <a:pt x="62" y="242"/>
                      </a:lnTo>
                      <a:lnTo>
                        <a:pt x="32" y="220"/>
                      </a:lnTo>
                      <a:lnTo>
                        <a:pt x="4" y="198"/>
                      </a:lnTo>
                      <a:lnTo>
                        <a:pt x="2" y="196"/>
                      </a:lnTo>
                      <a:lnTo>
                        <a:pt x="4" y="192"/>
                      </a:lnTo>
                      <a:lnTo>
                        <a:pt x="4" y="192"/>
                      </a:lnTo>
                      <a:lnTo>
                        <a:pt x="8" y="182"/>
                      </a:lnTo>
                      <a:lnTo>
                        <a:pt x="12" y="178"/>
                      </a:lnTo>
                      <a:lnTo>
                        <a:pt x="16" y="178"/>
                      </a:lnTo>
                      <a:lnTo>
                        <a:pt x="16" y="178"/>
                      </a:lnTo>
                      <a:lnTo>
                        <a:pt x="48" y="190"/>
                      </a:lnTo>
                      <a:lnTo>
                        <a:pt x="80" y="206"/>
                      </a:lnTo>
                      <a:lnTo>
                        <a:pt x="66" y="150"/>
                      </a:lnTo>
                      <a:lnTo>
                        <a:pt x="76" y="148"/>
                      </a:lnTo>
                      <a:lnTo>
                        <a:pt x="96" y="214"/>
                      </a:lnTo>
                      <a:lnTo>
                        <a:pt x="96" y="214"/>
                      </a:lnTo>
                      <a:lnTo>
                        <a:pt x="144" y="244"/>
                      </a:lnTo>
                      <a:lnTo>
                        <a:pt x="118" y="134"/>
                      </a:lnTo>
                      <a:lnTo>
                        <a:pt x="128" y="130"/>
                      </a:lnTo>
                      <a:lnTo>
                        <a:pt x="164" y="256"/>
                      </a:lnTo>
                      <a:lnTo>
                        <a:pt x="164" y="256"/>
                      </a:lnTo>
                      <a:lnTo>
                        <a:pt x="176" y="264"/>
                      </a:lnTo>
                      <a:lnTo>
                        <a:pt x="176" y="264"/>
                      </a:lnTo>
                      <a:lnTo>
                        <a:pt x="236" y="302"/>
                      </a:lnTo>
                      <a:lnTo>
                        <a:pt x="268" y="320"/>
                      </a:lnTo>
                      <a:lnTo>
                        <a:pt x="300" y="334"/>
                      </a:lnTo>
                      <a:lnTo>
                        <a:pt x="300" y="334"/>
                      </a:lnTo>
                      <a:lnTo>
                        <a:pt x="286" y="314"/>
                      </a:lnTo>
                      <a:lnTo>
                        <a:pt x="272" y="292"/>
                      </a:lnTo>
                      <a:lnTo>
                        <a:pt x="272" y="292"/>
                      </a:lnTo>
                      <a:lnTo>
                        <a:pt x="260" y="276"/>
                      </a:lnTo>
                      <a:lnTo>
                        <a:pt x="260" y="276"/>
                      </a:lnTo>
                      <a:lnTo>
                        <a:pt x="244" y="248"/>
                      </a:lnTo>
                      <a:lnTo>
                        <a:pt x="228" y="222"/>
                      </a:lnTo>
                      <a:lnTo>
                        <a:pt x="214" y="196"/>
                      </a:lnTo>
                      <a:lnTo>
                        <a:pt x="204" y="170"/>
                      </a:lnTo>
                      <a:lnTo>
                        <a:pt x="202" y="168"/>
                      </a:lnTo>
                      <a:lnTo>
                        <a:pt x="216" y="158"/>
                      </a:lnTo>
                      <a:lnTo>
                        <a:pt x="218" y="162"/>
                      </a:lnTo>
                      <a:lnTo>
                        <a:pt x="218" y="162"/>
                      </a:lnTo>
                      <a:lnTo>
                        <a:pt x="238" y="186"/>
                      </a:lnTo>
                      <a:lnTo>
                        <a:pt x="254" y="210"/>
                      </a:lnTo>
                      <a:lnTo>
                        <a:pt x="270" y="236"/>
                      </a:lnTo>
                      <a:lnTo>
                        <a:pt x="282" y="262"/>
                      </a:lnTo>
                      <a:lnTo>
                        <a:pt x="282" y="262"/>
                      </a:lnTo>
                      <a:lnTo>
                        <a:pt x="294" y="282"/>
                      </a:lnTo>
                      <a:lnTo>
                        <a:pt x="294" y="282"/>
                      </a:lnTo>
                      <a:lnTo>
                        <a:pt x="304" y="304"/>
                      </a:lnTo>
                      <a:lnTo>
                        <a:pt x="316" y="326"/>
                      </a:lnTo>
                      <a:lnTo>
                        <a:pt x="316" y="326"/>
                      </a:lnTo>
                      <a:lnTo>
                        <a:pt x="318" y="290"/>
                      </a:lnTo>
                      <a:lnTo>
                        <a:pt x="318" y="254"/>
                      </a:lnTo>
                      <a:lnTo>
                        <a:pt x="316" y="184"/>
                      </a:lnTo>
                      <a:lnTo>
                        <a:pt x="316" y="184"/>
                      </a:lnTo>
                      <a:lnTo>
                        <a:pt x="314" y="174"/>
                      </a:lnTo>
                      <a:lnTo>
                        <a:pt x="222" y="76"/>
                      </a:lnTo>
                      <a:lnTo>
                        <a:pt x="230" y="70"/>
                      </a:lnTo>
                      <a:lnTo>
                        <a:pt x="312" y="150"/>
                      </a:lnTo>
                      <a:lnTo>
                        <a:pt x="312" y="150"/>
                      </a:lnTo>
                      <a:lnTo>
                        <a:pt x="312" y="92"/>
                      </a:lnTo>
                      <a:lnTo>
                        <a:pt x="262" y="40"/>
                      </a:lnTo>
                      <a:lnTo>
                        <a:pt x="268" y="34"/>
                      </a:lnTo>
                      <a:lnTo>
                        <a:pt x="312" y="74"/>
                      </a:lnTo>
                      <a:lnTo>
                        <a:pt x="312" y="74"/>
                      </a:lnTo>
                      <a:lnTo>
                        <a:pt x="314" y="38"/>
                      </a:lnTo>
                      <a:lnTo>
                        <a:pt x="320" y="2"/>
                      </a:lnTo>
                      <a:lnTo>
                        <a:pt x="322" y="0"/>
                      </a:lnTo>
                      <a:lnTo>
                        <a:pt x="324" y="0"/>
                      </a:lnTo>
                      <a:lnTo>
                        <a:pt x="340" y="0"/>
                      </a:lnTo>
                      <a:lnTo>
                        <a:pt x="342" y="0"/>
                      </a:lnTo>
                      <a:lnTo>
                        <a:pt x="342" y="2"/>
                      </a:lnTo>
                      <a:lnTo>
                        <a:pt x="342" y="2"/>
                      </a:lnTo>
                      <a:lnTo>
                        <a:pt x="348" y="38"/>
                      </a:lnTo>
                      <a:lnTo>
                        <a:pt x="352" y="74"/>
                      </a:lnTo>
                      <a:lnTo>
                        <a:pt x="394" y="34"/>
                      </a:lnTo>
                      <a:lnTo>
                        <a:pt x="400" y="40"/>
                      </a:lnTo>
                      <a:lnTo>
                        <a:pt x="352" y="90"/>
                      </a:lnTo>
                      <a:lnTo>
                        <a:pt x="352" y="90"/>
                      </a:lnTo>
                      <a:lnTo>
                        <a:pt x="352" y="148"/>
                      </a:lnTo>
                      <a:lnTo>
                        <a:pt x="432" y="70"/>
                      </a:lnTo>
                      <a:lnTo>
                        <a:pt x="440" y="76"/>
                      </a:lnTo>
                      <a:lnTo>
                        <a:pt x="350" y="172"/>
                      </a:lnTo>
                      <a:lnTo>
                        <a:pt x="350" y="172"/>
                      </a:lnTo>
                      <a:lnTo>
                        <a:pt x="350" y="184"/>
                      </a:lnTo>
                      <a:lnTo>
                        <a:pt x="350" y="184"/>
                      </a:lnTo>
                      <a:lnTo>
                        <a:pt x="346" y="254"/>
                      </a:lnTo>
                      <a:lnTo>
                        <a:pt x="346" y="288"/>
                      </a:lnTo>
                      <a:lnTo>
                        <a:pt x="348" y="324"/>
                      </a:lnTo>
                      <a:lnTo>
                        <a:pt x="348" y="324"/>
                      </a:lnTo>
                      <a:lnTo>
                        <a:pt x="360" y="302"/>
                      </a:lnTo>
                      <a:lnTo>
                        <a:pt x="372" y="280"/>
                      </a:lnTo>
                      <a:lnTo>
                        <a:pt x="372" y="280"/>
                      </a:lnTo>
                      <a:lnTo>
                        <a:pt x="380" y="262"/>
                      </a:lnTo>
                      <a:lnTo>
                        <a:pt x="380" y="262"/>
                      </a:lnTo>
                      <a:lnTo>
                        <a:pt x="394" y="234"/>
                      </a:lnTo>
                      <a:lnTo>
                        <a:pt x="410" y="206"/>
                      </a:lnTo>
                      <a:lnTo>
                        <a:pt x="426" y="182"/>
                      </a:lnTo>
                      <a:lnTo>
                        <a:pt x="444" y="160"/>
                      </a:lnTo>
                      <a:lnTo>
                        <a:pt x="446" y="156"/>
                      </a:lnTo>
                      <a:lnTo>
                        <a:pt x="460" y="164"/>
                      </a:lnTo>
                      <a:lnTo>
                        <a:pt x="458" y="168"/>
                      </a:lnTo>
                      <a:lnTo>
                        <a:pt x="458" y="168"/>
                      </a:lnTo>
                      <a:lnTo>
                        <a:pt x="446" y="196"/>
                      </a:lnTo>
                      <a:lnTo>
                        <a:pt x="432" y="224"/>
                      </a:lnTo>
                      <a:lnTo>
                        <a:pt x="418" y="250"/>
                      </a:lnTo>
                      <a:lnTo>
                        <a:pt x="402" y="274"/>
                      </a:lnTo>
                      <a:lnTo>
                        <a:pt x="402" y="274"/>
                      </a:lnTo>
                      <a:lnTo>
                        <a:pt x="390" y="294"/>
                      </a:lnTo>
                      <a:lnTo>
                        <a:pt x="390" y="294"/>
                      </a:lnTo>
                      <a:lnTo>
                        <a:pt x="376" y="316"/>
                      </a:lnTo>
                      <a:lnTo>
                        <a:pt x="364" y="338"/>
                      </a:lnTo>
                      <a:lnTo>
                        <a:pt x="364" y="338"/>
                      </a:lnTo>
                      <a:lnTo>
                        <a:pt x="396" y="322"/>
                      </a:lnTo>
                      <a:lnTo>
                        <a:pt x="428" y="304"/>
                      </a:lnTo>
                      <a:lnTo>
                        <a:pt x="488" y="266"/>
                      </a:lnTo>
                      <a:lnTo>
                        <a:pt x="488" y="266"/>
                      </a:lnTo>
                      <a:lnTo>
                        <a:pt x="496" y="260"/>
                      </a:lnTo>
                      <a:lnTo>
                        <a:pt x="534" y="130"/>
                      </a:lnTo>
                      <a:lnTo>
                        <a:pt x="544" y="134"/>
                      </a:lnTo>
                      <a:lnTo>
                        <a:pt x="516" y="246"/>
                      </a:lnTo>
                      <a:lnTo>
                        <a:pt x="516" y="246"/>
                      </a:lnTo>
                      <a:lnTo>
                        <a:pt x="566" y="216"/>
                      </a:lnTo>
                      <a:lnTo>
                        <a:pt x="586" y="148"/>
                      </a:lnTo>
                      <a:lnTo>
                        <a:pt x="594" y="150"/>
                      </a:lnTo>
                      <a:lnTo>
                        <a:pt x="580" y="208"/>
                      </a:lnTo>
                      <a:lnTo>
                        <a:pt x="580" y="208"/>
                      </a:lnTo>
                      <a:lnTo>
                        <a:pt x="614" y="192"/>
                      </a:lnTo>
                      <a:lnTo>
                        <a:pt x="648" y="180"/>
                      </a:lnTo>
                      <a:lnTo>
                        <a:pt x="650" y="178"/>
                      </a:lnTo>
                      <a:lnTo>
                        <a:pt x="652" y="182"/>
                      </a:lnTo>
                      <a:lnTo>
                        <a:pt x="652" y="182"/>
                      </a:lnTo>
                      <a:lnTo>
                        <a:pt x="658" y="192"/>
                      </a:lnTo>
                      <a:lnTo>
                        <a:pt x="660" y="196"/>
                      </a:lnTo>
                      <a:lnTo>
                        <a:pt x="658" y="198"/>
                      </a:lnTo>
                      <a:lnTo>
                        <a:pt x="658" y="198"/>
                      </a:lnTo>
                      <a:lnTo>
                        <a:pt x="630" y="222"/>
                      </a:lnTo>
                      <a:lnTo>
                        <a:pt x="602" y="242"/>
                      </a:lnTo>
                      <a:lnTo>
                        <a:pt x="658" y="258"/>
                      </a:lnTo>
                      <a:lnTo>
                        <a:pt x="654" y="268"/>
                      </a:lnTo>
                      <a:lnTo>
                        <a:pt x="588" y="250"/>
                      </a:lnTo>
                      <a:lnTo>
                        <a:pt x="588" y="250"/>
                      </a:lnTo>
                      <a:lnTo>
                        <a:pt x="538" y="278"/>
                      </a:lnTo>
                      <a:lnTo>
                        <a:pt x="646" y="310"/>
                      </a:lnTo>
                      <a:lnTo>
                        <a:pt x="644" y="320"/>
                      </a:lnTo>
                      <a:lnTo>
                        <a:pt x="516" y="290"/>
                      </a:lnTo>
                      <a:lnTo>
                        <a:pt x="516" y="290"/>
                      </a:lnTo>
                      <a:lnTo>
                        <a:pt x="504" y="296"/>
                      </a:lnTo>
                      <a:lnTo>
                        <a:pt x="504" y="296"/>
                      </a:lnTo>
                      <a:lnTo>
                        <a:pt x="444" y="326"/>
                      </a:lnTo>
                      <a:lnTo>
                        <a:pt x="416" y="344"/>
                      </a:lnTo>
                      <a:lnTo>
                        <a:pt x="386" y="362"/>
                      </a:lnTo>
                      <a:lnTo>
                        <a:pt x="386" y="362"/>
                      </a:lnTo>
                      <a:lnTo>
                        <a:pt x="388" y="362"/>
                      </a:lnTo>
                      <a:lnTo>
                        <a:pt x="388" y="362"/>
                      </a:lnTo>
                      <a:lnTo>
                        <a:pt x="410" y="362"/>
                      </a:lnTo>
                      <a:lnTo>
                        <a:pt x="432" y="360"/>
                      </a:lnTo>
                      <a:lnTo>
                        <a:pt x="432" y="360"/>
                      </a:lnTo>
                      <a:lnTo>
                        <a:pt x="452" y="358"/>
                      </a:lnTo>
                      <a:lnTo>
                        <a:pt x="452" y="358"/>
                      </a:lnTo>
                      <a:lnTo>
                        <a:pt x="484" y="356"/>
                      </a:lnTo>
                      <a:lnTo>
                        <a:pt x="514" y="356"/>
                      </a:lnTo>
                      <a:lnTo>
                        <a:pt x="544" y="358"/>
                      </a:lnTo>
                      <a:lnTo>
                        <a:pt x="572" y="362"/>
                      </a:lnTo>
                      <a:lnTo>
                        <a:pt x="576" y="362"/>
                      </a:lnTo>
                      <a:lnTo>
                        <a:pt x="576" y="378"/>
                      </a:lnTo>
                      <a:lnTo>
                        <a:pt x="572" y="378"/>
                      </a:lnTo>
                      <a:lnTo>
                        <a:pt x="572" y="378"/>
                      </a:lnTo>
                      <a:lnTo>
                        <a:pt x="530" y="384"/>
                      </a:lnTo>
                      <a:lnTo>
                        <a:pt x="488" y="384"/>
                      </a:lnTo>
                      <a:lnTo>
                        <a:pt x="488" y="384"/>
                      </a:lnTo>
                      <a:lnTo>
                        <a:pt x="488" y="384"/>
                      </a:lnTo>
                      <a:lnTo>
                        <a:pt x="488" y="384"/>
                      </a:lnTo>
                      <a:lnTo>
                        <a:pt x="452" y="384"/>
                      </a:lnTo>
                      <a:lnTo>
                        <a:pt x="452" y="384"/>
                      </a:lnTo>
                      <a:lnTo>
                        <a:pt x="430" y="382"/>
                      </a:lnTo>
                      <a:lnTo>
                        <a:pt x="430" y="382"/>
                      </a:lnTo>
                      <a:lnTo>
                        <a:pt x="392" y="382"/>
                      </a:lnTo>
                      <a:lnTo>
                        <a:pt x="392" y="382"/>
                      </a:lnTo>
                      <a:lnTo>
                        <a:pt x="374" y="382"/>
                      </a:lnTo>
                      <a:lnTo>
                        <a:pt x="374" y="382"/>
                      </a:lnTo>
                      <a:lnTo>
                        <a:pt x="406" y="402"/>
                      </a:lnTo>
                      <a:lnTo>
                        <a:pt x="438" y="422"/>
                      </a:lnTo>
                      <a:lnTo>
                        <a:pt x="470" y="440"/>
                      </a:lnTo>
                      <a:lnTo>
                        <a:pt x="502" y="456"/>
                      </a:lnTo>
                      <a:lnTo>
                        <a:pt x="502" y="456"/>
                      </a:lnTo>
                      <a:lnTo>
                        <a:pt x="512" y="460"/>
                      </a:lnTo>
                      <a:lnTo>
                        <a:pt x="644" y="428"/>
                      </a:lnTo>
                      <a:lnTo>
                        <a:pt x="646" y="438"/>
                      </a:lnTo>
                      <a:lnTo>
                        <a:pt x="534" y="470"/>
                      </a:lnTo>
                      <a:lnTo>
                        <a:pt x="534" y="470"/>
                      </a:lnTo>
                      <a:lnTo>
                        <a:pt x="586" y="498"/>
                      </a:lnTo>
                      <a:lnTo>
                        <a:pt x="654" y="482"/>
                      </a:lnTo>
                      <a:lnTo>
                        <a:pt x="658" y="490"/>
                      </a:lnTo>
                      <a:lnTo>
                        <a:pt x="600" y="508"/>
                      </a:lnTo>
                      <a:lnTo>
                        <a:pt x="600" y="508"/>
                      </a:lnTo>
                      <a:lnTo>
                        <a:pt x="630" y="528"/>
                      </a:lnTo>
                      <a:lnTo>
                        <a:pt x="658" y="550"/>
                      </a:lnTo>
                      <a:lnTo>
                        <a:pt x="660" y="554"/>
                      </a:lnTo>
                      <a:close/>
                    </a:path>
                  </a:pathLst>
                </a:custGeom>
                <a:solidFill>
                  <a:srgbClr val="FEFFFF">
                    <a:alpha val="2000"/>
                  </a:srgbClr>
                </a:solidFill>
                <a:ln>
                  <a:solidFill>
                    <a:srgbClr val="FEFFFF">
                      <a:alpha val="5000"/>
                    </a:srgbClr>
                  </a:solidFill>
                </a:ln>
                <a:effectLst>
                  <a:glow rad="101600">
                    <a:srgbClr val="FEFEFE">
                      <a:alpha val="7000"/>
                    </a:srgbClr>
                  </a:glow>
                </a:effectLst>
                <a:extLst/>
              </p:spPr>
              <p:txBody>
                <a:bodyPr vert="horz" wrap="square" lIns="91440" tIns="45720" rIns="91440" bIns="45720" numCol="1" anchor="t" anchorCtr="0" compatLnSpc="1">
                  <a:prstTxWarp prst="textNoShape">
                    <a:avLst/>
                  </a:prstTxWarp>
                </a:bodyPr>
                <a:lstStyle/>
                <a:p>
                  <a:endParaRPr lang="en-US"/>
                </a:p>
              </p:txBody>
            </p:sp>
            <p:sp>
              <p:nvSpPr>
                <p:cNvPr id="238" name="Freeform 37"/>
                <p:cNvSpPr>
                  <a:spLocks noChangeAspect="1" noEditPoints="1"/>
                </p:cNvSpPr>
                <p:nvPr/>
              </p:nvSpPr>
              <p:spPr bwMode="auto">
                <a:xfrm rot="1068398">
                  <a:off x="7584101" y="5390385"/>
                  <a:ext cx="1184990" cy="1349332"/>
                </a:xfrm>
                <a:custGeom>
                  <a:avLst/>
                  <a:gdLst>
                    <a:gd name="T0" fmla="*/ 810 w 822"/>
                    <a:gd name="T1" fmla="*/ 600 h 936"/>
                    <a:gd name="T2" fmla="*/ 784 w 822"/>
                    <a:gd name="T3" fmla="*/ 560 h 936"/>
                    <a:gd name="T4" fmla="*/ 684 w 822"/>
                    <a:gd name="T5" fmla="*/ 478 h 936"/>
                    <a:gd name="T6" fmla="*/ 684 w 822"/>
                    <a:gd name="T7" fmla="*/ 452 h 936"/>
                    <a:gd name="T8" fmla="*/ 782 w 822"/>
                    <a:gd name="T9" fmla="*/ 366 h 936"/>
                    <a:gd name="T10" fmla="*/ 808 w 822"/>
                    <a:gd name="T11" fmla="*/ 326 h 936"/>
                    <a:gd name="T12" fmla="*/ 810 w 822"/>
                    <a:gd name="T13" fmla="*/ 220 h 936"/>
                    <a:gd name="T14" fmla="*/ 700 w 822"/>
                    <a:gd name="T15" fmla="*/ 280 h 936"/>
                    <a:gd name="T16" fmla="*/ 644 w 822"/>
                    <a:gd name="T17" fmla="*/ 312 h 936"/>
                    <a:gd name="T18" fmla="*/ 554 w 822"/>
                    <a:gd name="T19" fmla="*/ 232 h 936"/>
                    <a:gd name="T20" fmla="*/ 526 w 822"/>
                    <a:gd name="T21" fmla="*/ 260 h 936"/>
                    <a:gd name="T22" fmla="*/ 498 w 822"/>
                    <a:gd name="T23" fmla="*/ 80 h 936"/>
                    <a:gd name="T24" fmla="*/ 476 w 822"/>
                    <a:gd name="T25" fmla="*/ 38 h 936"/>
                    <a:gd name="T26" fmla="*/ 396 w 822"/>
                    <a:gd name="T27" fmla="*/ 94 h 936"/>
                    <a:gd name="T28" fmla="*/ 396 w 822"/>
                    <a:gd name="T29" fmla="*/ 154 h 936"/>
                    <a:gd name="T30" fmla="*/ 392 w 822"/>
                    <a:gd name="T31" fmla="*/ 352 h 936"/>
                    <a:gd name="T32" fmla="*/ 288 w 822"/>
                    <a:gd name="T33" fmla="*/ 252 h 936"/>
                    <a:gd name="T34" fmla="*/ 322 w 822"/>
                    <a:gd name="T35" fmla="*/ 392 h 936"/>
                    <a:gd name="T36" fmla="*/ 146 w 822"/>
                    <a:gd name="T37" fmla="*/ 294 h 936"/>
                    <a:gd name="T38" fmla="*/ 92 w 822"/>
                    <a:gd name="T39" fmla="*/ 264 h 936"/>
                    <a:gd name="T40" fmla="*/ 6 w 822"/>
                    <a:gd name="T41" fmla="*/ 312 h 936"/>
                    <a:gd name="T42" fmla="*/ 32 w 822"/>
                    <a:gd name="T43" fmla="*/ 352 h 936"/>
                    <a:gd name="T44" fmla="*/ 176 w 822"/>
                    <a:gd name="T45" fmla="*/ 462 h 936"/>
                    <a:gd name="T46" fmla="*/ 136 w 822"/>
                    <a:gd name="T47" fmla="*/ 472 h 936"/>
                    <a:gd name="T48" fmla="*/ 158 w 822"/>
                    <a:gd name="T49" fmla="*/ 592 h 936"/>
                    <a:gd name="T50" fmla="*/ 104 w 822"/>
                    <a:gd name="T51" fmla="*/ 626 h 936"/>
                    <a:gd name="T52" fmla="*/ 0 w 822"/>
                    <a:gd name="T53" fmla="*/ 688 h 936"/>
                    <a:gd name="T54" fmla="*/ 94 w 822"/>
                    <a:gd name="T55" fmla="*/ 744 h 936"/>
                    <a:gd name="T56" fmla="*/ 142 w 822"/>
                    <a:gd name="T57" fmla="*/ 742 h 936"/>
                    <a:gd name="T58" fmla="*/ 262 w 822"/>
                    <a:gd name="T59" fmla="*/ 696 h 936"/>
                    <a:gd name="T60" fmla="*/ 284 w 822"/>
                    <a:gd name="T61" fmla="*/ 708 h 936"/>
                    <a:gd name="T62" fmla="*/ 310 w 822"/>
                    <a:gd name="T63" fmla="*/ 836 h 936"/>
                    <a:gd name="T64" fmla="*/ 332 w 822"/>
                    <a:gd name="T65" fmla="*/ 878 h 936"/>
                    <a:gd name="T66" fmla="*/ 422 w 822"/>
                    <a:gd name="T67" fmla="*/ 936 h 936"/>
                    <a:gd name="T68" fmla="*/ 426 w 822"/>
                    <a:gd name="T69" fmla="*/ 808 h 936"/>
                    <a:gd name="T70" fmla="*/ 426 w 822"/>
                    <a:gd name="T71" fmla="*/ 742 h 936"/>
                    <a:gd name="T72" fmla="*/ 540 w 822"/>
                    <a:gd name="T73" fmla="*/ 706 h 936"/>
                    <a:gd name="T74" fmla="*/ 530 w 822"/>
                    <a:gd name="T75" fmla="*/ 666 h 936"/>
                    <a:gd name="T76" fmla="*/ 700 w 822"/>
                    <a:gd name="T77" fmla="*/ 734 h 936"/>
                    <a:gd name="T78" fmla="*/ 746 w 822"/>
                    <a:gd name="T79" fmla="*/ 736 h 936"/>
                    <a:gd name="T80" fmla="*/ 306 w 822"/>
                    <a:gd name="T81" fmla="*/ 494 h 936"/>
                    <a:gd name="T82" fmla="*/ 302 w 822"/>
                    <a:gd name="T83" fmla="*/ 450 h 936"/>
                    <a:gd name="T84" fmla="*/ 306 w 822"/>
                    <a:gd name="T85" fmla="*/ 494 h 936"/>
                    <a:gd name="T86" fmla="*/ 488 w 822"/>
                    <a:gd name="T87" fmla="*/ 388 h 936"/>
                    <a:gd name="T88" fmla="*/ 438 w 822"/>
                    <a:gd name="T89" fmla="*/ 360 h 936"/>
                    <a:gd name="T90" fmla="*/ 382 w 822"/>
                    <a:gd name="T91" fmla="*/ 360 h 936"/>
                    <a:gd name="T92" fmla="*/ 334 w 822"/>
                    <a:gd name="T93" fmla="*/ 388 h 936"/>
                    <a:gd name="T94" fmla="*/ 334 w 822"/>
                    <a:gd name="T95" fmla="*/ 542 h 936"/>
                    <a:gd name="T96" fmla="*/ 382 w 822"/>
                    <a:gd name="T97" fmla="*/ 570 h 936"/>
                    <a:gd name="T98" fmla="*/ 396 w 822"/>
                    <a:gd name="T99" fmla="*/ 540 h 936"/>
                    <a:gd name="T100" fmla="*/ 346 w 822"/>
                    <a:gd name="T101" fmla="*/ 508 h 936"/>
                    <a:gd name="T102" fmla="*/ 334 w 822"/>
                    <a:gd name="T103" fmla="*/ 464 h 936"/>
                    <a:gd name="T104" fmla="*/ 356 w 822"/>
                    <a:gd name="T105" fmla="*/ 410 h 936"/>
                    <a:gd name="T106" fmla="*/ 410 w 822"/>
                    <a:gd name="T107" fmla="*/ 388 h 936"/>
                    <a:gd name="T108" fmla="*/ 454 w 822"/>
                    <a:gd name="T109" fmla="*/ 400 h 936"/>
                    <a:gd name="T110" fmla="*/ 486 w 822"/>
                    <a:gd name="T111" fmla="*/ 450 h 936"/>
                    <a:gd name="T112" fmla="*/ 482 w 822"/>
                    <a:gd name="T113" fmla="*/ 494 h 936"/>
                    <a:gd name="T114" fmla="*/ 440 w 822"/>
                    <a:gd name="T115" fmla="*/ 536 h 936"/>
                    <a:gd name="T116" fmla="*/ 522 w 822"/>
                    <a:gd name="T117" fmla="*/ 656 h 936"/>
                    <a:gd name="T118" fmla="*/ 466 w 822"/>
                    <a:gd name="T119" fmla="*/ 560 h 936"/>
                    <a:gd name="T120" fmla="*/ 516 w 822"/>
                    <a:gd name="T121" fmla="*/ 436 h 936"/>
                    <a:gd name="T122" fmla="*/ 520 w 822"/>
                    <a:gd name="T123" fmla="*/ 480 h 936"/>
                    <a:gd name="T124" fmla="*/ 516 w 822"/>
                    <a:gd name="T125" fmla="*/ 436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22" h="936">
                      <a:moveTo>
                        <a:pt x="822" y="688"/>
                      </a:moveTo>
                      <a:lnTo>
                        <a:pt x="740" y="638"/>
                      </a:lnTo>
                      <a:lnTo>
                        <a:pt x="814" y="618"/>
                      </a:lnTo>
                      <a:lnTo>
                        <a:pt x="810" y="600"/>
                      </a:lnTo>
                      <a:lnTo>
                        <a:pt x="714" y="624"/>
                      </a:lnTo>
                      <a:lnTo>
                        <a:pt x="688" y="606"/>
                      </a:lnTo>
                      <a:lnTo>
                        <a:pt x="790" y="578"/>
                      </a:lnTo>
                      <a:lnTo>
                        <a:pt x="784" y="560"/>
                      </a:lnTo>
                      <a:lnTo>
                        <a:pt x="660" y="590"/>
                      </a:lnTo>
                      <a:lnTo>
                        <a:pt x="518" y="504"/>
                      </a:lnTo>
                      <a:lnTo>
                        <a:pt x="646" y="468"/>
                      </a:lnTo>
                      <a:lnTo>
                        <a:pt x="684" y="478"/>
                      </a:lnTo>
                      <a:lnTo>
                        <a:pt x="686" y="472"/>
                      </a:lnTo>
                      <a:lnTo>
                        <a:pt x="656" y="464"/>
                      </a:lnTo>
                      <a:lnTo>
                        <a:pt x="686" y="456"/>
                      </a:lnTo>
                      <a:lnTo>
                        <a:pt x="684" y="452"/>
                      </a:lnTo>
                      <a:lnTo>
                        <a:pt x="646" y="462"/>
                      </a:lnTo>
                      <a:lnTo>
                        <a:pt x="518" y="426"/>
                      </a:lnTo>
                      <a:lnTo>
                        <a:pt x="662" y="338"/>
                      </a:lnTo>
                      <a:lnTo>
                        <a:pt x="782" y="366"/>
                      </a:lnTo>
                      <a:lnTo>
                        <a:pt x="788" y="348"/>
                      </a:lnTo>
                      <a:lnTo>
                        <a:pt x="690" y="320"/>
                      </a:lnTo>
                      <a:lnTo>
                        <a:pt x="718" y="304"/>
                      </a:lnTo>
                      <a:lnTo>
                        <a:pt x="808" y="326"/>
                      </a:lnTo>
                      <a:lnTo>
                        <a:pt x="812" y="310"/>
                      </a:lnTo>
                      <a:lnTo>
                        <a:pt x="742" y="290"/>
                      </a:lnTo>
                      <a:lnTo>
                        <a:pt x="822" y="242"/>
                      </a:lnTo>
                      <a:lnTo>
                        <a:pt x="810" y="220"/>
                      </a:lnTo>
                      <a:lnTo>
                        <a:pt x="726" y="266"/>
                      </a:lnTo>
                      <a:lnTo>
                        <a:pt x="744" y="192"/>
                      </a:lnTo>
                      <a:lnTo>
                        <a:pt x="728" y="186"/>
                      </a:lnTo>
                      <a:lnTo>
                        <a:pt x="700" y="280"/>
                      </a:lnTo>
                      <a:lnTo>
                        <a:pt x="672" y="296"/>
                      </a:lnTo>
                      <a:lnTo>
                        <a:pt x="698" y="194"/>
                      </a:lnTo>
                      <a:lnTo>
                        <a:pt x="680" y="188"/>
                      </a:lnTo>
                      <a:lnTo>
                        <a:pt x="644" y="312"/>
                      </a:lnTo>
                      <a:lnTo>
                        <a:pt x="498" y="392"/>
                      </a:lnTo>
                      <a:lnTo>
                        <a:pt x="530" y="262"/>
                      </a:lnTo>
                      <a:lnTo>
                        <a:pt x="558" y="234"/>
                      </a:lnTo>
                      <a:lnTo>
                        <a:pt x="554" y="232"/>
                      </a:lnTo>
                      <a:lnTo>
                        <a:pt x="534" y="252"/>
                      </a:lnTo>
                      <a:lnTo>
                        <a:pt x="540" y="222"/>
                      </a:lnTo>
                      <a:lnTo>
                        <a:pt x="536" y="222"/>
                      </a:lnTo>
                      <a:lnTo>
                        <a:pt x="526" y="260"/>
                      </a:lnTo>
                      <a:lnTo>
                        <a:pt x="430" y="352"/>
                      </a:lnTo>
                      <a:lnTo>
                        <a:pt x="426" y="182"/>
                      </a:lnTo>
                      <a:lnTo>
                        <a:pt x="512" y="94"/>
                      </a:lnTo>
                      <a:lnTo>
                        <a:pt x="498" y="80"/>
                      </a:lnTo>
                      <a:lnTo>
                        <a:pt x="426" y="150"/>
                      </a:lnTo>
                      <a:lnTo>
                        <a:pt x="426" y="118"/>
                      </a:lnTo>
                      <a:lnTo>
                        <a:pt x="490" y="52"/>
                      </a:lnTo>
                      <a:lnTo>
                        <a:pt x="476" y="38"/>
                      </a:lnTo>
                      <a:lnTo>
                        <a:pt x="424" y="90"/>
                      </a:lnTo>
                      <a:lnTo>
                        <a:pt x="422" y="0"/>
                      </a:lnTo>
                      <a:lnTo>
                        <a:pt x="398" y="0"/>
                      </a:lnTo>
                      <a:lnTo>
                        <a:pt x="396" y="94"/>
                      </a:lnTo>
                      <a:lnTo>
                        <a:pt x="340" y="40"/>
                      </a:lnTo>
                      <a:lnTo>
                        <a:pt x="328" y="52"/>
                      </a:lnTo>
                      <a:lnTo>
                        <a:pt x="396" y="122"/>
                      </a:lnTo>
                      <a:lnTo>
                        <a:pt x="396" y="154"/>
                      </a:lnTo>
                      <a:lnTo>
                        <a:pt x="318" y="80"/>
                      </a:lnTo>
                      <a:lnTo>
                        <a:pt x="306" y="94"/>
                      </a:lnTo>
                      <a:lnTo>
                        <a:pt x="394" y="186"/>
                      </a:lnTo>
                      <a:lnTo>
                        <a:pt x="392" y="352"/>
                      </a:lnTo>
                      <a:lnTo>
                        <a:pt x="296" y="260"/>
                      </a:lnTo>
                      <a:lnTo>
                        <a:pt x="284" y="222"/>
                      </a:lnTo>
                      <a:lnTo>
                        <a:pt x="280" y="222"/>
                      </a:lnTo>
                      <a:lnTo>
                        <a:pt x="288" y="252"/>
                      </a:lnTo>
                      <a:lnTo>
                        <a:pt x="266" y="232"/>
                      </a:lnTo>
                      <a:lnTo>
                        <a:pt x="262" y="234"/>
                      </a:lnTo>
                      <a:lnTo>
                        <a:pt x="290" y="262"/>
                      </a:lnTo>
                      <a:lnTo>
                        <a:pt x="322" y="392"/>
                      </a:lnTo>
                      <a:lnTo>
                        <a:pt x="174" y="310"/>
                      </a:lnTo>
                      <a:lnTo>
                        <a:pt x="140" y="192"/>
                      </a:lnTo>
                      <a:lnTo>
                        <a:pt x="122" y="196"/>
                      </a:lnTo>
                      <a:lnTo>
                        <a:pt x="146" y="294"/>
                      </a:lnTo>
                      <a:lnTo>
                        <a:pt x="118" y="280"/>
                      </a:lnTo>
                      <a:lnTo>
                        <a:pt x="92" y="190"/>
                      </a:lnTo>
                      <a:lnTo>
                        <a:pt x="74" y="194"/>
                      </a:lnTo>
                      <a:lnTo>
                        <a:pt x="92" y="264"/>
                      </a:lnTo>
                      <a:lnTo>
                        <a:pt x="12" y="220"/>
                      </a:lnTo>
                      <a:lnTo>
                        <a:pt x="0" y="242"/>
                      </a:lnTo>
                      <a:lnTo>
                        <a:pt x="82" y="290"/>
                      </a:lnTo>
                      <a:lnTo>
                        <a:pt x="6" y="312"/>
                      </a:lnTo>
                      <a:lnTo>
                        <a:pt x="12" y="330"/>
                      </a:lnTo>
                      <a:lnTo>
                        <a:pt x="106" y="306"/>
                      </a:lnTo>
                      <a:lnTo>
                        <a:pt x="134" y="322"/>
                      </a:lnTo>
                      <a:lnTo>
                        <a:pt x="32" y="352"/>
                      </a:lnTo>
                      <a:lnTo>
                        <a:pt x="36" y="370"/>
                      </a:lnTo>
                      <a:lnTo>
                        <a:pt x="162" y="340"/>
                      </a:lnTo>
                      <a:lnTo>
                        <a:pt x="304" y="424"/>
                      </a:lnTo>
                      <a:lnTo>
                        <a:pt x="176" y="462"/>
                      </a:lnTo>
                      <a:lnTo>
                        <a:pt x="138" y="452"/>
                      </a:lnTo>
                      <a:lnTo>
                        <a:pt x="136" y="456"/>
                      </a:lnTo>
                      <a:lnTo>
                        <a:pt x="164" y="464"/>
                      </a:lnTo>
                      <a:lnTo>
                        <a:pt x="136" y="472"/>
                      </a:lnTo>
                      <a:lnTo>
                        <a:pt x="138" y="478"/>
                      </a:lnTo>
                      <a:lnTo>
                        <a:pt x="176" y="468"/>
                      </a:lnTo>
                      <a:lnTo>
                        <a:pt x="302" y="504"/>
                      </a:lnTo>
                      <a:lnTo>
                        <a:pt x="158" y="592"/>
                      </a:lnTo>
                      <a:lnTo>
                        <a:pt x="38" y="562"/>
                      </a:lnTo>
                      <a:lnTo>
                        <a:pt x="34" y="580"/>
                      </a:lnTo>
                      <a:lnTo>
                        <a:pt x="130" y="608"/>
                      </a:lnTo>
                      <a:lnTo>
                        <a:pt x="104" y="626"/>
                      </a:lnTo>
                      <a:lnTo>
                        <a:pt x="14" y="604"/>
                      </a:lnTo>
                      <a:lnTo>
                        <a:pt x="8" y="620"/>
                      </a:lnTo>
                      <a:lnTo>
                        <a:pt x="78" y="640"/>
                      </a:lnTo>
                      <a:lnTo>
                        <a:pt x="0" y="688"/>
                      </a:lnTo>
                      <a:lnTo>
                        <a:pt x="12" y="710"/>
                      </a:lnTo>
                      <a:lnTo>
                        <a:pt x="96" y="664"/>
                      </a:lnTo>
                      <a:lnTo>
                        <a:pt x="76" y="738"/>
                      </a:lnTo>
                      <a:lnTo>
                        <a:pt x="94" y="744"/>
                      </a:lnTo>
                      <a:lnTo>
                        <a:pt x="122" y="648"/>
                      </a:lnTo>
                      <a:lnTo>
                        <a:pt x="150" y="634"/>
                      </a:lnTo>
                      <a:lnTo>
                        <a:pt x="124" y="736"/>
                      </a:lnTo>
                      <a:lnTo>
                        <a:pt x="142" y="742"/>
                      </a:lnTo>
                      <a:lnTo>
                        <a:pt x="178" y="618"/>
                      </a:lnTo>
                      <a:lnTo>
                        <a:pt x="322" y="538"/>
                      </a:lnTo>
                      <a:lnTo>
                        <a:pt x="290" y="666"/>
                      </a:lnTo>
                      <a:lnTo>
                        <a:pt x="262" y="696"/>
                      </a:lnTo>
                      <a:lnTo>
                        <a:pt x="266" y="698"/>
                      </a:lnTo>
                      <a:lnTo>
                        <a:pt x="288" y="678"/>
                      </a:lnTo>
                      <a:lnTo>
                        <a:pt x="280" y="706"/>
                      </a:lnTo>
                      <a:lnTo>
                        <a:pt x="284" y="708"/>
                      </a:lnTo>
                      <a:lnTo>
                        <a:pt x="296" y="670"/>
                      </a:lnTo>
                      <a:lnTo>
                        <a:pt x="390" y="578"/>
                      </a:lnTo>
                      <a:lnTo>
                        <a:pt x="394" y="746"/>
                      </a:lnTo>
                      <a:lnTo>
                        <a:pt x="310" y="836"/>
                      </a:lnTo>
                      <a:lnTo>
                        <a:pt x="322" y="850"/>
                      </a:lnTo>
                      <a:lnTo>
                        <a:pt x="396" y="780"/>
                      </a:lnTo>
                      <a:lnTo>
                        <a:pt x="396" y="812"/>
                      </a:lnTo>
                      <a:lnTo>
                        <a:pt x="332" y="878"/>
                      </a:lnTo>
                      <a:lnTo>
                        <a:pt x="344" y="890"/>
                      </a:lnTo>
                      <a:lnTo>
                        <a:pt x="396" y="842"/>
                      </a:lnTo>
                      <a:lnTo>
                        <a:pt x="398" y="936"/>
                      </a:lnTo>
                      <a:lnTo>
                        <a:pt x="422" y="936"/>
                      </a:lnTo>
                      <a:lnTo>
                        <a:pt x="424" y="838"/>
                      </a:lnTo>
                      <a:lnTo>
                        <a:pt x="480" y="892"/>
                      </a:lnTo>
                      <a:lnTo>
                        <a:pt x="494" y="878"/>
                      </a:lnTo>
                      <a:lnTo>
                        <a:pt x="426" y="808"/>
                      </a:lnTo>
                      <a:lnTo>
                        <a:pt x="426" y="776"/>
                      </a:lnTo>
                      <a:lnTo>
                        <a:pt x="502" y="850"/>
                      </a:lnTo>
                      <a:lnTo>
                        <a:pt x="516" y="836"/>
                      </a:lnTo>
                      <a:lnTo>
                        <a:pt x="426" y="742"/>
                      </a:lnTo>
                      <a:lnTo>
                        <a:pt x="430" y="578"/>
                      </a:lnTo>
                      <a:lnTo>
                        <a:pt x="526" y="670"/>
                      </a:lnTo>
                      <a:lnTo>
                        <a:pt x="536" y="708"/>
                      </a:lnTo>
                      <a:lnTo>
                        <a:pt x="540" y="706"/>
                      </a:lnTo>
                      <a:lnTo>
                        <a:pt x="534" y="678"/>
                      </a:lnTo>
                      <a:lnTo>
                        <a:pt x="554" y="698"/>
                      </a:lnTo>
                      <a:lnTo>
                        <a:pt x="558" y="696"/>
                      </a:lnTo>
                      <a:lnTo>
                        <a:pt x="530" y="666"/>
                      </a:lnTo>
                      <a:lnTo>
                        <a:pt x="498" y="538"/>
                      </a:lnTo>
                      <a:lnTo>
                        <a:pt x="646" y="620"/>
                      </a:lnTo>
                      <a:lnTo>
                        <a:pt x="682" y="738"/>
                      </a:lnTo>
                      <a:lnTo>
                        <a:pt x="700" y="734"/>
                      </a:lnTo>
                      <a:lnTo>
                        <a:pt x="674" y="636"/>
                      </a:lnTo>
                      <a:lnTo>
                        <a:pt x="704" y="650"/>
                      </a:lnTo>
                      <a:lnTo>
                        <a:pt x="730" y="740"/>
                      </a:lnTo>
                      <a:lnTo>
                        <a:pt x="746" y="736"/>
                      </a:lnTo>
                      <a:lnTo>
                        <a:pt x="728" y="664"/>
                      </a:lnTo>
                      <a:lnTo>
                        <a:pt x="810" y="710"/>
                      </a:lnTo>
                      <a:lnTo>
                        <a:pt x="822" y="688"/>
                      </a:lnTo>
                      <a:close/>
                      <a:moveTo>
                        <a:pt x="306" y="494"/>
                      </a:moveTo>
                      <a:lnTo>
                        <a:pt x="188" y="464"/>
                      </a:lnTo>
                      <a:lnTo>
                        <a:pt x="306" y="436"/>
                      </a:lnTo>
                      <a:lnTo>
                        <a:pt x="306" y="436"/>
                      </a:lnTo>
                      <a:lnTo>
                        <a:pt x="302" y="450"/>
                      </a:lnTo>
                      <a:lnTo>
                        <a:pt x="302" y="464"/>
                      </a:lnTo>
                      <a:lnTo>
                        <a:pt x="302" y="464"/>
                      </a:lnTo>
                      <a:lnTo>
                        <a:pt x="302" y="480"/>
                      </a:lnTo>
                      <a:lnTo>
                        <a:pt x="306" y="494"/>
                      </a:lnTo>
                      <a:lnTo>
                        <a:pt x="306" y="494"/>
                      </a:lnTo>
                      <a:close/>
                      <a:moveTo>
                        <a:pt x="522" y="272"/>
                      </a:moveTo>
                      <a:lnTo>
                        <a:pt x="488" y="388"/>
                      </a:lnTo>
                      <a:lnTo>
                        <a:pt x="488" y="388"/>
                      </a:lnTo>
                      <a:lnTo>
                        <a:pt x="478" y="378"/>
                      </a:lnTo>
                      <a:lnTo>
                        <a:pt x="466" y="370"/>
                      </a:lnTo>
                      <a:lnTo>
                        <a:pt x="452" y="364"/>
                      </a:lnTo>
                      <a:lnTo>
                        <a:pt x="438" y="360"/>
                      </a:lnTo>
                      <a:lnTo>
                        <a:pt x="522" y="272"/>
                      </a:lnTo>
                      <a:close/>
                      <a:moveTo>
                        <a:pt x="300" y="272"/>
                      </a:moveTo>
                      <a:lnTo>
                        <a:pt x="382" y="360"/>
                      </a:lnTo>
                      <a:lnTo>
                        <a:pt x="382" y="360"/>
                      </a:lnTo>
                      <a:lnTo>
                        <a:pt x="368" y="364"/>
                      </a:lnTo>
                      <a:lnTo>
                        <a:pt x="356" y="370"/>
                      </a:lnTo>
                      <a:lnTo>
                        <a:pt x="344" y="378"/>
                      </a:lnTo>
                      <a:lnTo>
                        <a:pt x="334" y="388"/>
                      </a:lnTo>
                      <a:lnTo>
                        <a:pt x="300" y="272"/>
                      </a:lnTo>
                      <a:close/>
                      <a:moveTo>
                        <a:pt x="300" y="656"/>
                      </a:moveTo>
                      <a:lnTo>
                        <a:pt x="334" y="542"/>
                      </a:lnTo>
                      <a:lnTo>
                        <a:pt x="334" y="542"/>
                      </a:lnTo>
                      <a:lnTo>
                        <a:pt x="344" y="552"/>
                      </a:lnTo>
                      <a:lnTo>
                        <a:pt x="356" y="560"/>
                      </a:lnTo>
                      <a:lnTo>
                        <a:pt x="368" y="566"/>
                      </a:lnTo>
                      <a:lnTo>
                        <a:pt x="382" y="570"/>
                      </a:lnTo>
                      <a:lnTo>
                        <a:pt x="300" y="656"/>
                      </a:lnTo>
                      <a:close/>
                      <a:moveTo>
                        <a:pt x="410" y="542"/>
                      </a:moveTo>
                      <a:lnTo>
                        <a:pt x="410" y="542"/>
                      </a:lnTo>
                      <a:lnTo>
                        <a:pt x="396" y="540"/>
                      </a:lnTo>
                      <a:lnTo>
                        <a:pt x="380" y="536"/>
                      </a:lnTo>
                      <a:lnTo>
                        <a:pt x="368" y="528"/>
                      </a:lnTo>
                      <a:lnTo>
                        <a:pt x="356" y="520"/>
                      </a:lnTo>
                      <a:lnTo>
                        <a:pt x="346" y="508"/>
                      </a:lnTo>
                      <a:lnTo>
                        <a:pt x="340" y="494"/>
                      </a:lnTo>
                      <a:lnTo>
                        <a:pt x="336" y="480"/>
                      </a:lnTo>
                      <a:lnTo>
                        <a:pt x="334" y="464"/>
                      </a:lnTo>
                      <a:lnTo>
                        <a:pt x="334" y="464"/>
                      </a:lnTo>
                      <a:lnTo>
                        <a:pt x="336" y="450"/>
                      </a:lnTo>
                      <a:lnTo>
                        <a:pt x="340" y="434"/>
                      </a:lnTo>
                      <a:lnTo>
                        <a:pt x="346" y="422"/>
                      </a:lnTo>
                      <a:lnTo>
                        <a:pt x="356" y="410"/>
                      </a:lnTo>
                      <a:lnTo>
                        <a:pt x="368" y="400"/>
                      </a:lnTo>
                      <a:lnTo>
                        <a:pt x="380" y="394"/>
                      </a:lnTo>
                      <a:lnTo>
                        <a:pt x="396" y="390"/>
                      </a:lnTo>
                      <a:lnTo>
                        <a:pt x="410" y="388"/>
                      </a:lnTo>
                      <a:lnTo>
                        <a:pt x="410" y="388"/>
                      </a:lnTo>
                      <a:lnTo>
                        <a:pt x="426" y="390"/>
                      </a:lnTo>
                      <a:lnTo>
                        <a:pt x="440" y="394"/>
                      </a:lnTo>
                      <a:lnTo>
                        <a:pt x="454" y="400"/>
                      </a:lnTo>
                      <a:lnTo>
                        <a:pt x="466" y="410"/>
                      </a:lnTo>
                      <a:lnTo>
                        <a:pt x="474" y="422"/>
                      </a:lnTo>
                      <a:lnTo>
                        <a:pt x="482" y="434"/>
                      </a:lnTo>
                      <a:lnTo>
                        <a:pt x="486" y="450"/>
                      </a:lnTo>
                      <a:lnTo>
                        <a:pt x="488" y="464"/>
                      </a:lnTo>
                      <a:lnTo>
                        <a:pt x="488" y="464"/>
                      </a:lnTo>
                      <a:lnTo>
                        <a:pt x="486" y="480"/>
                      </a:lnTo>
                      <a:lnTo>
                        <a:pt x="482" y="494"/>
                      </a:lnTo>
                      <a:lnTo>
                        <a:pt x="474" y="508"/>
                      </a:lnTo>
                      <a:lnTo>
                        <a:pt x="466" y="520"/>
                      </a:lnTo>
                      <a:lnTo>
                        <a:pt x="454" y="528"/>
                      </a:lnTo>
                      <a:lnTo>
                        <a:pt x="440" y="536"/>
                      </a:lnTo>
                      <a:lnTo>
                        <a:pt x="426" y="540"/>
                      </a:lnTo>
                      <a:lnTo>
                        <a:pt x="410" y="542"/>
                      </a:lnTo>
                      <a:lnTo>
                        <a:pt x="410" y="542"/>
                      </a:lnTo>
                      <a:close/>
                      <a:moveTo>
                        <a:pt x="522" y="656"/>
                      </a:moveTo>
                      <a:lnTo>
                        <a:pt x="438" y="570"/>
                      </a:lnTo>
                      <a:lnTo>
                        <a:pt x="438" y="570"/>
                      </a:lnTo>
                      <a:lnTo>
                        <a:pt x="452" y="566"/>
                      </a:lnTo>
                      <a:lnTo>
                        <a:pt x="466" y="560"/>
                      </a:lnTo>
                      <a:lnTo>
                        <a:pt x="478" y="552"/>
                      </a:lnTo>
                      <a:lnTo>
                        <a:pt x="488" y="542"/>
                      </a:lnTo>
                      <a:lnTo>
                        <a:pt x="522" y="656"/>
                      </a:lnTo>
                      <a:close/>
                      <a:moveTo>
                        <a:pt x="516" y="436"/>
                      </a:moveTo>
                      <a:lnTo>
                        <a:pt x="632" y="464"/>
                      </a:lnTo>
                      <a:lnTo>
                        <a:pt x="516" y="494"/>
                      </a:lnTo>
                      <a:lnTo>
                        <a:pt x="516" y="494"/>
                      </a:lnTo>
                      <a:lnTo>
                        <a:pt x="520" y="480"/>
                      </a:lnTo>
                      <a:lnTo>
                        <a:pt x="520" y="464"/>
                      </a:lnTo>
                      <a:lnTo>
                        <a:pt x="520" y="464"/>
                      </a:lnTo>
                      <a:lnTo>
                        <a:pt x="520" y="450"/>
                      </a:lnTo>
                      <a:lnTo>
                        <a:pt x="516" y="436"/>
                      </a:lnTo>
                      <a:lnTo>
                        <a:pt x="516" y="436"/>
                      </a:lnTo>
                      <a:close/>
                    </a:path>
                  </a:pathLst>
                </a:custGeom>
                <a:solidFill>
                  <a:srgbClr val="FEFFFF">
                    <a:alpha val="2000"/>
                  </a:srgbClr>
                </a:solidFill>
                <a:ln>
                  <a:noFill/>
                </a:ln>
                <a:effectLst>
                  <a:glow rad="101600">
                    <a:srgbClr val="FEFEFE">
                      <a:alpha val="8000"/>
                    </a:srgbClr>
                  </a:glo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9"/>
                <p:cNvSpPr>
                  <a:spLocks noChangeAspect="1"/>
                </p:cNvSpPr>
                <p:nvPr/>
              </p:nvSpPr>
              <p:spPr bwMode="auto">
                <a:xfrm rot="18879730">
                  <a:off x="6967777" y="1936282"/>
                  <a:ext cx="642197" cy="728980"/>
                </a:xfrm>
                <a:custGeom>
                  <a:avLst/>
                  <a:gdLst>
                    <a:gd name="T0" fmla="*/ 738 w 740"/>
                    <a:gd name="T1" fmla="*/ 546 h 840"/>
                    <a:gd name="T2" fmla="*/ 598 w 740"/>
                    <a:gd name="T3" fmla="*/ 524 h 840"/>
                    <a:gd name="T4" fmla="*/ 564 w 740"/>
                    <a:gd name="T5" fmla="*/ 506 h 840"/>
                    <a:gd name="T6" fmla="*/ 510 w 740"/>
                    <a:gd name="T7" fmla="*/ 458 h 840"/>
                    <a:gd name="T8" fmla="*/ 486 w 740"/>
                    <a:gd name="T9" fmla="*/ 406 h 840"/>
                    <a:gd name="T10" fmla="*/ 558 w 740"/>
                    <a:gd name="T11" fmla="*/ 330 h 840"/>
                    <a:gd name="T12" fmla="*/ 724 w 740"/>
                    <a:gd name="T13" fmla="*/ 344 h 840"/>
                    <a:gd name="T14" fmla="*/ 736 w 740"/>
                    <a:gd name="T15" fmla="*/ 286 h 840"/>
                    <a:gd name="T16" fmla="*/ 740 w 740"/>
                    <a:gd name="T17" fmla="*/ 216 h 840"/>
                    <a:gd name="T18" fmla="*/ 650 w 740"/>
                    <a:gd name="T19" fmla="*/ 230 h 840"/>
                    <a:gd name="T20" fmla="*/ 606 w 740"/>
                    <a:gd name="T21" fmla="*/ 256 h 840"/>
                    <a:gd name="T22" fmla="*/ 556 w 740"/>
                    <a:gd name="T23" fmla="*/ 288 h 840"/>
                    <a:gd name="T24" fmla="*/ 512 w 740"/>
                    <a:gd name="T25" fmla="*/ 308 h 840"/>
                    <a:gd name="T26" fmla="*/ 442 w 740"/>
                    <a:gd name="T27" fmla="*/ 320 h 840"/>
                    <a:gd name="T28" fmla="*/ 414 w 740"/>
                    <a:gd name="T29" fmla="*/ 300 h 840"/>
                    <a:gd name="T30" fmla="*/ 390 w 740"/>
                    <a:gd name="T31" fmla="*/ 204 h 840"/>
                    <a:gd name="T32" fmla="*/ 392 w 740"/>
                    <a:gd name="T33" fmla="*/ 164 h 840"/>
                    <a:gd name="T34" fmla="*/ 392 w 740"/>
                    <a:gd name="T35" fmla="*/ 80 h 840"/>
                    <a:gd name="T36" fmla="*/ 378 w 740"/>
                    <a:gd name="T37" fmla="*/ 0 h 840"/>
                    <a:gd name="T38" fmla="*/ 350 w 740"/>
                    <a:gd name="T39" fmla="*/ 42 h 840"/>
                    <a:gd name="T40" fmla="*/ 348 w 740"/>
                    <a:gd name="T41" fmla="*/ 100 h 840"/>
                    <a:gd name="T42" fmla="*/ 350 w 740"/>
                    <a:gd name="T43" fmla="*/ 192 h 840"/>
                    <a:gd name="T44" fmla="*/ 352 w 740"/>
                    <a:gd name="T45" fmla="*/ 214 h 840"/>
                    <a:gd name="T46" fmla="*/ 316 w 740"/>
                    <a:gd name="T47" fmla="*/ 320 h 840"/>
                    <a:gd name="T48" fmla="*/ 254 w 740"/>
                    <a:gd name="T49" fmla="*/ 316 h 840"/>
                    <a:gd name="T50" fmla="*/ 196 w 740"/>
                    <a:gd name="T51" fmla="*/ 294 h 840"/>
                    <a:gd name="T52" fmla="*/ 162 w 740"/>
                    <a:gd name="T53" fmla="*/ 272 h 840"/>
                    <a:gd name="T54" fmla="*/ 90 w 740"/>
                    <a:gd name="T55" fmla="*/ 230 h 840"/>
                    <a:gd name="T56" fmla="*/ 2 w 740"/>
                    <a:gd name="T57" fmla="*/ 214 h 840"/>
                    <a:gd name="T58" fmla="*/ 36 w 740"/>
                    <a:gd name="T59" fmla="*/ 246 h 840"/>
                    <a:gd name="T60" fmla="*/ 84 w 740"/>
                    <a:gd name="T61" fmla="*/ 278 h 840"/>
                    <a:gd name="T62" fmla="*/ 166 w 740"/>
                    <a:gd name="T63" fmla="*/ 322 h 840"/>
                    <a:gd name="T64" fmla="*/ 186 w 740"/>
                    <a:gd name="T65" fmla="*/ 332 h 840"/>
                    <a:gd name="T66" fmla="*/ 260 w 740"/>
                    <a:gd name="T67" fmla="*/ 418 h 840"/>
                    <a:gd name="T68" fmla="*/ 208 w 740"/>
                    <a:gd name="T69" fmla="*/ 482 h 840"/>
                    <a:gd name="T70" fmla="*/ 164 w 740"/>
                    <a:gd name="T71" fmla="*/ 514 h 840"/>
                    <a:gd name="T72" fmla="*/ 84 w 740"/>
                    <a:gd name="T73" fmla="*/ 558 h 840"/>
                    <a:gd name="T74" fmla="*/ 36 w 740"/>
                    <a:gd name="T75" fmla="*/ 590 h 840"/>
                    <a:gd name="T76" fmla="*/ 16 w 740"/>
                    <a:gd name="T77" fmla="*/ 636 h 840"/>
                    <a:gd name="T78" fmla="*/ 108 w 740"/>
                    <a:gd name="T79" fmla="*/ 596 h 840"/>
                    <a:gd name="T80" fmla="*/ 144 w 740"/>
                    <a:gd name="T81" fmla="*/ 692 h 840"/>
                    <a:gd name="T82" fmla="*/ 204 w 740"/>
                    <a:gd name="T83" fmla="*/ 534 h 840"/>
                    <a:gd name="T84" fmla="*/ 300 w 740"/>
                    <a:gd name="T85" fmla="*/ 512 h 840"/>
                    <a:gd name="T86" fmla="*/ 328 w 740"/>
                    <a:gd name="T87" fmla="*/ 534 h 840"/>
                    <a:gd name="T88" fmla="*/ 352 w 740"/>
                    <a:gd name="T89" fmla="*/ 630 h 840"/>
                    <a:gd name="T90" fmla="*/ 350 w 740"/>
                    <a:gd name="T91" fmla="*/ 670 h 840"/>
                    <a:gd name="T92" fmla="*/ 350 w 740"/>
                    <a:gd name="T93" fmla="*/ 754 h 840"/>
                    <a:gd name="T94" fmla="*/ 364 w 740"/>
                    <a:gd name="T95" fmla="*/ 840 h 840"/>
                    <a:gd name="T96" fmla="*/ 384 w 740"/>
                    <a:gd name="T97" fmla="*/ 836 h 840"/>
                    <a:gd name="T98" fmla="*/ 394 w 740"/>
                    <a:gd name="T99" fmla="*/ 734 h 840"/>
                    <a:gd name="T100" fmla="*/ 496 w 740"/>
                    <a:gd name="T101" fmla="*/ 750 h 840"/>
                    <a:gd name="T102" fmla="*/ 390 w 740"/>
                    <a:gd name="T103" fmla="*/ 620 h 840"/>
                    <a:gd name="T104" fmla="*/ 420 w 740"/>
                    <a:gd name="T105" fmla="*/ 522 h 840"/>
                    <a:gd name="T106" fmla="*/ 464 w 740"/>
                    <a:gd name="T107" fmla="*/ 514 h 840"/>
                    <a:gd name="T108" fmla="*/ 546 w 740"/>
                    <a:gd name="T109" fmla="*/ 540 h 840"/>
                    <a:gd name="T110" fmla="*/ 580 w 740"/>
                    <a:gd name="T111" fmla="*/ 562 h 840"/>
                    <a:gd name="T112" fmla="*/ 652 w 740"/>
                    <a:gd name="T113" fmla="*/ 604 h 840"/>
                    <a:gd name="T114" fmla="*/ 740 w 740"/>
                    <a:gd name="T115" fmla="*/ 616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40" h="840">
                      <a:moveTo>
                        <a:pt x="738" y="614"/>
                      </a:moveTo>
                      <a:lnTo>
                        <a:pt x="738" y="614"/>
                      </a:lnTo>
                      <a:lnTo>
                        <a:pt x="706" y="588"/>
                      </a:lnTo>
                      <a:lnTo>
                        <a:pt x="672" y="564"/>
                      </a:lnTo>
                      <a:lnTo>
                        <a:pt x="738" y="546"/>
                      </a:lnTo>
                      <a:lnTo>
                        <a:pt x="734" y="536"/>
                      </a:lnTo>
                      <a:lnTo>
                        <a:pt x="658" y="556"/>
                      </a:lnTo>
                      <a:lnTo>
                        <a:pt x="658" y="556"/>
                      </a:lnTo>
                      <a:lnTo>
                        <a:pt x="628" y="538"/>
                      </a:lnTo>
                      <a:lnTo>
                        <a:pt x="598" y="524"/>
                      </a:lnTo>
                      <a:lnTo>
                        <a:pt x="726" y="488"/>
                      </a:lnTo>
                      <a:lnTo>
                        <a:pt x="722" y="476"/>
                      </a:lnTo>
                      <a:lnTo>
                        <a:pt x="576" y="512"/>
                      </a:lnTo>
                      <a:lnTo>
                        <a:pt x="576" y="512"/>
                      </a:lnTo>
                      <a:lnTo>
                        <a:pt x="564" y="506"/>
                      </a:lnTo>
                      <a:lnTo>
                        <a:pt x="564" y="506"/>
                      </a:lnTo>
                      <a:lnTo>
                        <a:pt x="556" y="502"/>
                      </a:lnTo>
                      <a:lnTo>
                        <a:pt x="556" y="502"/>
                      </a:lnTo>
                      <a:lnTo>
                        <a:pt x="532" y="480"/>
                      </a:lnTo>
                      <a:lnTo>
                        <a:pt x="510" y="458"/>
                      </a:lnTo>
                      <a:lnTo>
                        <a:pt x="492" y="438"/>
                      </a:lnTo>
                      <a:lnTo>
                        <a:pt x="486" y="426"/>
                      </a:lnTo>
                      <a:lnTo>
                        <a:pt x="482" y="418"/>
                      </a:lnTo>
                      <a:lnTo>
                        <a:pt x="482" y="418"/>
                      </a:lnTo>
                      <a:lnTo>
                        <a:pt x="486" y="406"/>
                      </a:lnTo>
                      <a:lnTo>
                        <a:pt x="492" y="396"/>
                      </a:lnTo>
                      <a:lnTo>
                        <a:pt x="510" y="374"/>
                      </a:lnTo>
                      <a:lnTo>
                        <a:pt x="532" y="352"/>
                      </a:lnTo>
                      <a:lnTo>
                        <a:pt x="558" y="330"/>
                      </a:lnTo>
                      <a:lnTo>
                        <a:pt x="558" y="330"/>
                      </a:lnTo>
                      <a:lnTo>
                        <a:pt x="564" y="326"/>
                      </a:lnTo>
                      <a:lnTo>
                        <a:pt x="564" y="326"/>
                      </a:lnTo>
                      <a:lnTo>
                        <a:pt x="578" y="320"/>
                      </a:lnTo>
                      <a:lnTo>
                        <a:pt x="720" y="354"/>
                      </a:lnTo>
                      <a:lnTo>
                        <a:pt x="724" y="344"/>
                      </a:lnTo>
                      <a:lnTo>
                        <a:pt x="600" y="308"/>
                      </a:lnTo>
                      <a:lnTo>
                        <a:pt x="600" y="308"/>
                      </a:lnTo>
                      <a:lnTo>
                        <a:pt x="658" y="276"/>
                      </a:lnTo>
                      <a:lnTo>
                        <a:pt x="734" y="294"/>
                      </a:lnTo>
                      <a:lnTo>
                        <a:pt x="736" y="286"/>
                      </a:lnTo>
                      <a:lnTo>
                        <a:pt x="672" y="266"/>
                      </a:lnTo>
                      <a:lnTo>
                        <a:pt x="672" y="266"/>
                      </a:lnTo>
                      <a:lnTo>
                        <a:pt x="706" y="244"/>
                      </a:lnTo>
                      <a:lnTo>
                        <a:pt x="738" y="218"/>
                      </a:lnTo>
                      <a:lnTo>
                        <a:pt x="740" y="216"/>
                      </a:lnTo>
                      <a:lnTo>
                        <a:pt x="728" y="196"/>
                      </a:lnTo>
                      <a:lnTo>
                        <a:pt x="726" y="198"/>
                      </a:lnTo>
                      <a:lnTo>
                        <a:pt x="726" y="198"/>
                      </a:lnTo>
                      <a:lnTo>
                        <a:pt x="686" y="212"/>
                      </a:lnTo>
                      <a:lnTo>
                        <a:pt x="650" y="230"/>
                      </a:lnTo>
                      <a:lnTo>
                        <a:pt x="666" y="164"/>
                      </a:lnTo>
                      <a:lnTo>
                        <a:pt x="656" y="162"/>
                      </a:lnTo>
                      <a:lnTo>
                        <a:pt x="634" y="238"/>
                      </a:lnTo>
                      <a:lnTo>
                        <a:pt x="634" y="238"/>
                      </a:lnTo>
                      <a:lnTo>
                        <a:pt x="606" y="256"/>
                      </a:lnTo>
                      <a:lnTo>
                        <a:pt x="578" y="272"/>
                      </a:lnTo>
                      <a:lnTo>
                        <a:pt x="608" y="146"/>
                      </a:lnTo>
                      <a:lnTo>
                        <a:pt x="598" y="142"/>
                      </a:lnTo>
                      <a:lnTo>
                        <a:pt x="556" y="288"/>
                      </a:lnTo>
                      <a:lnTo>
                        <a:pt x="556" y="288"/>
                      </a:lnTo>
                      <a:lnTo>
                        <a:pt x="546" y="294"/>
                      </a:lnTo>
                      <a:lnTo>
                        <a:pt x="546" y="294"/>
                      </a:lnTo>
                      <a:lnTo>
                        <a:pt x="538" y="298"/>
                      </a:lnTo>
                      <a:lnTo>
                        <a:pt x="538" y="298"/>
                      </a:lnTo>
                      <a:lnTo>
                        <a:pt x="512" y="308"/>
                      </a:lnTo>
                      <a:lnTo>
                        <a:pt x="486" y="314"/>
                      </a:lnTo>
                      <a:lnTo>
                        <a:pt x="462" y="318"/>
                      </a:lnTo>
                      <a:lnTo>
                        <a:pt x="442" y="320"/>
                      </a:lnTo>
                      <a:lnTo>
                        <a:pt x="442" y="320"/>
                      </a:lnTo>
                      <a:lnTo>
                        <a:pt x="442" y="320"/>
                      </a:lnTo>
                      <a:lnTo>
                        <a:pt x="442" y="320"/>
                      </a:lnTo>
                      <a:lnTo>
                        <a:pt x="426" y="320"/>
                      </a:lnTo>
                      <a:lnTo>
                        <a:pt x="426" y="320"/>
                      </a:lnTo>
                      <a:lnTo>
                        <a:pt x="420" y="310"/>
                      </a:lnTo>
                      <a:lnTo>
                        <a:pt x="414" y="300"/>
                      </a:lnTo>
                      <a:lnTo>
                        <a:pt x="404" y="274"/>
                      </a:lnTo>
                      <a:lnTo>
                        <a:pt x="396" y="244"/>
                      </a:lnTo>
                      <a:lnTo>
                        <a:pt x="388" y="210"/>
                      </a:lnTo>
                      <a:lnTo>
                        <a:pt x="388" y="210"/>
                      </a:lnTo>
                      <a:lnTo>
                        <a:pt x="390" y="204"/>
                      </a:lnTo>
                      <a:lnTo>
                        <a:pt x="390" y="204"/>
                      </a:lnTo>
                      <a:lnTo>
                        <a:pt x="390" y="190"/>
                      </a:lnTo>
                      <a:lnTo>
                        <a:pt x="492" y="84"/>
                      </a:lnTo>
                      <a:lnTo>
                        <a:pt x="484" y="76"/>
                      </a:lnTo>
                      <a:lnTo>
                        <a:pt x="392" y="164"/>
                      </a:lnTo>
                      <a:lnTo>
                        <a:pt x="392" y="164"/>
                      </a:lnTo>
                      <a:lnTo>
                        <a:pt x="392" y="98"/>
                      </a:lnTo>
                      <a:lnTo>
                        <a:pt x="446" y="42"/>
                      </a:lnTo>
                      <a:lnTo>
                        <a:pt x="440" y="36"/>
                      </a:lnTo>
                      <a:lnTo>
                        <a:pt x="392" y="80"/>
                      </a:lnTo>
                      <a:lnTo>
                        <a:pt x="392" y="80"/>
                      </a:lnTo>
                      <a:lnTo>
                        <a:pt x="388" y="40"/>
                      </a:lnTo>
                      <a:lnTo>
                        <a:pt x="382" y="2"/>
                      </a:lnTo>
                      <a:lnTo>
                        <a:pt x="382" y="0"/>
                      </a:lnTo>
                      <a:lnTo>
                        <a:pt x="378" y="0"/>
                      </a:lnTo>
                      <a:lnTo>
                        <a:pt x="362" y="0"/>
                      </a:lnTo>
                      <a:lnTo>
                        <a:pt x="358" y="0"/>
                      </a:lnTo>
                      <a:lnTo>
                        <a:pt x="358" y="2"/>
                      </a:lnTo>
                      <a:lnTo>
                        <a:pt x="358" y="2"/>
                      </a:lnTo>
                      <a:lnTo>
                        <a:pt x="350" y="42"/>
                      </a:lnTo>
                      <a:lnTo>
                        <a:pt x="348" y="82"/>
                      </a:lnTo>
                      <a:lnTo>
                        <a:pt x="300" y="36"/>
                      </a:lnTo>
                      <a:lnTo>
                        <a:pt x="292" y="42"/>
                      </a:lnTo>
                      <a:lnTo>
                        <a:pt x="348" y="100"/>
                      </a:lnTo>
                      <a:lnTo>
                        <a:pt x="348" y="100"/>
                      </a:lnTo>
                      <a:lnTo>
                        <a:pt x="348" y="134"/>
                      </a:lnTo>
                      <a:lnTo>
                        <a:pt x="350" y="166"/>
                      </a:lnTo>
                      <a:lnTo>
                        <a:pt x="254" y="76"/>
                      </a:lnTo>
                      <a:lnTo>
                        <a:pt x="246" y="84"/>
                      </a:lnTo>
                      <a:lnTo>
                        <a:pt x="350" y="192"/>
                      </a:lnTo>
                      <a:lnTo>
                        <a:pt x="350" y="192"/>
                      </a:lnTo>
                      <a:lnTo>
                        <a:pt x="352" y="204"/>
                      </a:lnTo>
                      <a:lnTo>
                        <a:pt x="352" y="204"/>
                      </a:lnTo>
                      <a:lnTo>
                        <a:pt x="352" y="214"/>
                      </a:lnTo>
                      <a:lnTo>
                        <a:pt x="352" y="214"/>
                      </a:lnTo>
                      <a:lnTo>
                        <a:pt x="346" y="246"/>
                      </a:lnTo>
                      <a:lnTo>
                        <a:pt x="338" y="276"/>
                      </a:lnTo>
                      <a:lnTo>
                        <a:pt x="328" y="302"/>
                      </a:lnTo>
                      <a:lnTo>
                        <a:pt x="322" y="312"/>
                      </a:lnTo>
                      <a:lnTo>
                        <a:pt x="316" y="320"/>
                      </a:lnTo>
                      <a:lnTo>
                        <a:pt x="316" y="320"/>
                      </a:lnTo>
                      <a:lnTo>
                        <a:pt x="300" y="322"/>
                      </a:lnTo>
                      <a:lnTo>
                        <a:pt x="300" y="322"/>
                      </a:lnTo>
                      <a:lnTo>
                        <a:pt x="278" y="320"/>
                      </a:lnTo>
                      <a:lnTo>
                        <a:pt x="254" y="316"/>
                      </a:lnTo>
                      <a:lnTo>
                        <a:pt x="228" y="308"/>
                      </a:lnTo>
                      <a:lnTo>
                        <a:pt x="200" y="298"/>
                      </a:lnTo>
                      <a:lnTo>
                        <a:pt x="200" y="298"/>
                      </a:lnTo>
                      <a:lnTo>
                        <a:pt x="196" y="294"/>
                      </a:lnTo>
                      <a:lnTo>
                        <a:pt x="196" y="294"/>
                      </a:lnTo>
                      <a:lnTo>
                        <a:pt x="184" y="286"/>
                      </a:lnTo>
                      <a:lnTo>
                        <a:pt x="142" y="146"/>
                      </a:lnTo>
                      <a:lnTo>
                        <a:pt x="130" y="148"/>
                      </a:lnTo>
                      <a:lnTo>
                        <a:pt x="162" y="272"/>
                      </a:lnTo>
                      <a:lnTo>
                        <a:pt x="162" y="272"/>
                      </a:lnTo>
                      <a:lnTo>
                        <a:pt x="106" y="240"/>
                      </a:lnTo>
                      <a:lnTo>
                        <a:pt x="84" y="164"/>
                      </a:lnTo>
                      <a:lnTo>
                        <a:pt x="74" y="166"/>
                      </a:lnTo>
                      <a:lnTo>
                        <a:pt x="90" y="230"/>
                      </a:lnTo>
                      <a:lnTo>
                        <a:pt x="90" y="230"/>
                      </a:lnTo>
                      <a:lnTo>
                        <a:pt x="54" y="214"/>
                      </a:lnTo>
                      <a:lnTo>
                        <a:pt x="16" y="198"/>
                      </a:lnTo>
                      <a:lnTo>
                        <a:pt x="12" y="198"/>
                      </a:lnTo>
                      <a:lnTo>
                        <a:pt x="10" y="200"/>
                      </a:lnTo>
                      <a:lnTo>
                        <a:pt x="2" y="214"/>
                      </a:lnTo>
                      <a:lnTo>
                        <a:pt x="2" y="214"/>
                      </a:lnTo>
                      <a:lnTo>
                        <a:pt x="0" y="218"/>
                      </a:lnTo>
                      <a:lnTo>
                        <a:pt x="4" y="220"/>
                      </a:lnTo>
                      <a:lnTo>
                        <a:pt x="4" y="220"/>
                      </a:lnTo>
                      <a:lnTo>
                        <a:pt x="36" y="246"/>
                      </a:lnTo>
                      <a:lnTo>
                        <a:pt x="70" y="270"/>
                      </a:lnTo>
                      <a:lnTo>
                        <a:pt x="4" y="288"/>
                      </a:lnTo>
                      <a:lnTo>
                        <a:pt x="6" y="298"/>
                      </a:lnTo>
                      <a:lnTo>
                        <a:pt x="84" y="278"/>
                      </a:lnTo>
                      <a:lnTo>
                        <a:pt x="84" y="278"/>
                      </a:lnTo>
                      <a:lnTo>
                        <a:pt x="114" y="296"/>
                      </a:lnTo>
                      <a:lnTo>
                        <a:pt x="142" y="310"/>
                      </a:lnTo>
                      <a:lnTo>
                        <a:pt x="16" y="346"/>
                      </a:lnTo>
                      <a:lnTo>
                        <a:pt x="20" y="358"/>
                      </a:lnTo>
                      <a:lnTo>
                        <a:pt x="166" y="322"/>
                      </a:lnTo>
                      <a:lnTo>
                        <a:pt x="166" y="322"/>
                      </a:lnTo>
                      <a:lnTo>
                        <a:pt x="178" y="328"/>
                      </a:lnTo>
                      <a:lnTo>
                        <a:pt x="178" y="328"/>
                      </a:lnTo>
                      <a:lnTo>
                        <a:pt x="186" y="332"/>
                      </a:lnTo>
                      <a:lnTo>
                        <a:pt x="186" y="332"/>
                      </a:lnTo>
                      <a:lnTo>
                        <a:pt x="210" y="354"/>
                      </a:lnTo>
                      <a:lnTo>
                        <a:pt x="232" y="376"/>
                      </a:lnTo>
                      <a:lnTo>
                        <a:pt x="250" y="396"/>
                      </a:lnTo>
                      <a:lnTo>
                        <a:pt x="256" y="408"/>
                      </a:lnTo>
                      <a:lnTo>
                        <a:pt x="260" y="418"/>
                      </a:lnTo>
                      <a:lnTo>
                        <a:pt x="260" y="418"/>
                      </a:lnTo>
                      <a:lnTo>
                        <a:pt x="256" y="428"/>
                      </a:lnTo>
                      <a:lnTo>
                        <a:pt x="248" y="438"/>
                      </a:lnTo>
                      <a:lnTo>
                        <a:pt x="232" y="460"/>
                      </a:lnTo>
                      <a:lnTo>
                        <a:pt x="208" y="482"/>
                      </a:lnTo>
                      <a:lnTo>
                        <a:pt x="184" y="504"/>
                      </a:lnTo>
                      <a:lnTo>
                        <a:pt x="184" y="504"/>
                      </a:lnTo>
                      <a:lnTo>
                        <a:pt x="178" y="508"/>
                      </a:lnTo>
                      <a:lnTo>
                        <a:pt x="178" y="508"/>
                      </a:lnTo>
                      <a:lnTo>
                        <a:pt x="164" y="514"/>
                      </a:lnTo>
                      <a:lnTo>
                        <a:pt x="22" y="480"/>
                      </a:lnTo>
                      <a:lnTo>
                        <a:pt x="18" y="490"/>
                      </a:lnTo>
                      <a:lnTo>
                        <a:pt x="142" y="526"/>
                      </a:lnTo>
                      <a:lnTo>
                        <a:pt x="142" y="526"/>
                      </a:lnTo>
                      <a:lnTo>
                        <a:pt x="84" y="558"/>
                      </a:lnTo>
                      <a:lnTo>
                        <a:pt x="8" y="540"/>
                      </a:lnTo>
                      <a:lnTo>
                        <a:pt x="6" y="548"/>
                      </a:lnTo>
                      <a:lnTo>
                        <a:pt x="68" y="568"/>
                      </a:lnTo>
                      <a:lnTo>
                        <a:pt x="68" y="568"/>
                      </a:lnTo>
                      <a:lnTo>
                        <a:pt x="36" y="590"/>
                      </a:lnTo>
                      <a:lnTo>
                        <a:pt x="4" y="616"/>
                      </a:lnTo>
                      <a:lnTo>
                        <a:pt x="2" y="618"/>
                      </a:lnTo>
                      <a:lnTo>
                        <a:pt x="14" y="638"/>
                      </a:lnTo>
                      <a:lnTo>
                        <a:pt x="16" y="636"/>
                      </a:lnTo>
                      <a:lnTo>
                        <a:pt x="16" y="636"/>
                      </a:lnTo>
                      <a:lnTo>
                        <a:pt x="56" y="622"/>
                      </a:lnTo>
                      <a:lnTo>
                        <a:pt x="92" y="604"/>
                      </a:lnTo>
                      <a:lnTo>
                        <a:pt x="76" y="670"/>
                      </a:lnTo>
                      <a:lnTo>
                        <a:pt x="86" y="672"/>
                      </a:lnTo>
                      <a:lnTo>
                        <a:pt x="108" y="596"/>
                      </a:lnTo>
                      <a:lnTo>
                        <a:pt x="108" y="596"/>
                      </a:lnTo>
                      <a:lnTo>
                        <a:pt x="136" y="578"/>
                      </a:lnTo>
                      <a:lnTo>
                        <a:pt x="164" y="562"/>
                      </a:lnTo>
                      <a:lnTo>
                        <a:pt x="132" y="688"/>
                      </a:lnTo>
                      <a:lnTo>
                        <a:pt x="144" y="692"/>
                      </a:lnTo>
                      <a:lnTo>
                        <a:pt x="186" y="546"/>
                      </a:lnTo>
                      <a:lnTo>
                        <a:pt x="186" y="546"/>
                      </a:lnTo>
                      <a:lnTo>
                        <a:pt x="196" y="540"/>
                      </a:lnTo>
                      <a:lnTo>
                        <a:pt x="196" y="540"/>
                      </a:lnTo>
                      <a:lnTo>
                        <a:pt x="204" y="534"/>
                      </a:lnTo>
                      <a:lnTo>
                        <a:pt x="204" y="534"/>
                      </a:lnTo>
                      <a:lnTo>
                        <a:pt x="230" y="526"/>
                      </a:lnTo>
                      <a:lnTo>
                        <a:pt x="256" y="518"/>
                      </a:lnTo>
                      <a:lnTo>
                        <a:pt x="280" y="514"/>
                      </a:lnTo>
                      <a:lnTo>
                        <a:pt x="300" y="512"/>
                      </a:lnTo>
                      <a:lnTo>
                        <a:pt x="300" y="512"/>
                      </a:lnTo>
                      <a:lnTo>
                        <a:pt x="316" y="514"/>
                      </a:lnTo>
                      <a:lnTo>
                        <a:pt x="316" y="514"/>
                      </a:lnTo>
                      <a:lnTo>
                        <a:pt x="322" y="522"/>
                      </a:lnTo>
                      <a:lnTo>
                        <a:pt x="328" y="534"/>
                      </a:lnTo>
                      <a:lnTo>
                        <a:pt x="338" y="560"/>
                      </a:lnTo>
                      <a:lnTo>
                        <a:pt x="346" y="590"/>
                      </a:lnTo>
                      <a:lnTo>
                        <a:pt x="352" y="624"/>
                      </a:lnTo>
                      <a:lnTo>
                        <a:pt x="352" y="624"/>
                      </a:lnTo>
                      <a:lnTo>
                        <a:pt x="352" y="630"/>
                      </a:lnTo>
                      <a:lnTo>
                        <a:pt x="352" y="630"/>
                      </a:lnTo>
                      <a:lnTo>
                        <a:pt x="352" y="644"/>
                      </a:lnTo>
                      <a:lnTo>
                        <a:pt x="250" y="750"/>
                      </a:lnTo>
                      <a:lnTo>
                        <a:pt x="258" y="760"/>
                      </a:lnTo>
                      <a:lnTo>
                        <a:pt x="350" y="670"/>
                      </a:lnTo>
                      <a:lnTo>
                        <a:pt x="350" y="670"/>
                      </a:lnTo>
                      <a:lnTo>
                        <a:pt x="350" y="736"/>
                      </a:lnTo>
                      <a:lnTo>
                        <a:pt x="296" y="792"/>
                      </a:lnTo>
                      <a:lnTo>
                        <a:pt x="302" y="800"/>
                      </a:lnTo>
                      <a:lnTo>
                        <a:pt x="350" y="754"/>
                      </a:lnTo>
                      <a:lnTo>
                        <a:pt x="350" y="754"/>
                      </a:lnTo>
                      <a:lnTo>
                        <a:pt x="352" y="794"/>
                      </a:lnTo>
                      <a:lnTo>
                        <a:pt x="360" y="836"/>
                      </a:lnTo>
                      <a:lnTo>
                        <a:pt x="360" y="840"/>
                      </a:lnTo>
                      <a:lnTo>
                        <a:pt x="364" y="840"/>
                      </a:lnTo>
                      <a:lnTo>
                        <a:pt x="364" y="840"/>
                      </a:lnTo>
                      <a:lnTo>
                        <a:pt x="368" y="840"/>
                      </a:lnTo>
                      <a:lnTo>
                        <a:pt x="384" y="840"/>
                      </a:lnTo>
                      <a:lnTo>
                        <a:pt x="384" y="836"/>
                      </a:lnTo>
                      <a:lnTo>
                        <a:pt x="384" y="836"/>
                      </a:lnTo>
                      <a:lnTo>
                        <a:pt x="390" y="794"/>
                      </a:lnTo>
                      <a:lnTo>
                        <a:pt x="394" y="752"/>
                      </a:lnTo>
                      <a:lnTo>
                        <a:pt x="442" y="800"/>
                      </a:lnTo>
                      <a:lnTo>
                        <a:pt x="450" y="792"/>
                      </a:lnTo>
                      <a:lnTo>
                        <a:pt x="394" y="734"/>
                      </a:lnTo>
                      <a:lnTo>
                        <a:pt x="394" y="734"/>
                      </a:lnTo>
                      <a:lnTo>
                        <a:pt x="394" y="700"/>
                      </a:lnTo>
                      <a:lnTo>
                        <a:pt x="392" y="668"/>
                      </a:lnTo>
                      <a:lnTo>
                        <a:pt x="486" y="760"/>
                      </a:lnTo>
                      <a:lnTo>
                        <a:pt x="496" y="750"/>
                      </a:lnTo>
                      <a:lnTo>
                        <a:pt x="390" y="642"/>
                      </a:lnTo>
                      <a:lnTo>
                        <a:pt x="390" y="642"/>
                      </a:lnTo>
                      <a:lnTo>
                        <a:pt x="390" y="630"/>
                      </a:lnTo>
                      <a:lnTo>
                        <a:pt x="390" y="630"/>
                      </a:lnTo>
                      <a:lnTo>
                        <a:pt x="390" y="620"/>
                      </a:lnTo>
                      <a:lnTo>
                        <a:pt x="390" y="620"/>
                      </a:lnTo>
                      <a:lnTo>
                        <a:pt x="396" y="588"/>
                      </a:lnTo>
                      <a:lnTo>
                        <a:pt x="404" y="558"/>
                      </a:lnTo>
                      <a:lnTo>
                        <a:pt x="414" y="532"/>
                      </a:lnTo>
                      <a:lnTo>
                        <a:pt x="420" y="522"/>
                      </a:lnTo>
                      <a:lnTo>
                        <a:pt x="426" y="514"/>
                      </a:lnTo>
                      <a:lnTo>
                        <a:pt x="426" y="514"/>
                      </a:lnTo>
                      <a:lnTo>
                        <a:pt x="442" y="512"/>
                      </a:lnTo>
                      <a:lnTo>
                        <a:pt x="442" y="512"/>
                      </a:lnTo>
                      <a:lnTo>
                        <a:pt x="464" y="514"/>
                      </a:lnTo>
                      <a:lnTo>
                        <a:pt x="488" y="518"/>
                      </a:lnTo>
                      <a:lnTo>
                        <a:pt x="514" y="526"/>
                      </a:lnTo>
                      <a:lnTo>
                        <a:pt x="540" y="536"/>
                      </a:lnTo>
                      <a:lnTo>
                        <a:pt x="540" y="536"/>
                      </a:lnTo>
                      <a:lnTo>
                        <a:pt x="546" y="540"/>
                      </a:lnTo>
                      <a:lnTo>
                        <a:pt x="546" y="540"/>
                      </a:lnTo>
                      <a:lnTo>
                        <a:pt x="558" y="548"/>
                      </a:lnTo>
                      <a:lnTo>
                        <a:pt x="600" y="688"/>
                      </a:lnTo>
                      <a:lnTo>
                        <a:pt x="610" y="686"/>
                      </a:lnTo>
                      <a:lnTo>
                        <a:pt x="580" y="562"/>
                      </a:lnTo>
                      <a:lnTo>
                        <a:pt x="580" y="562"/>
                      </a:lnTo>
                      <a:lnTo>
                        <a:pt x="636" y="596"/>
                      </a:lnTo>
                      <a:lnTo>
                        <a:pt x="658" y="670"/>
                      </a:lnTo>
                      <a:lnTo>
                        <a:pt x="668" y="668"/>
                      </a:lnTo>
                      <a:lnTo>
                        <a:pt x="652" y="604"/>
                      </a:lnTo>
                      <a:lnTo>
                        <a:pt x="652" y="604"/>
                      </a:lnTo>
                      <a:lnTo>
                        <a:pt x="688" y="620"/>
                      </a:lnTo>
                      <a:lnTo>
                        <a:pt x="726" y="636"/>
                      </a:lnTo>
                      <a:lnTo>
                        <a:pt x="730" y="636"/>
                      </a:lnTo>
                      <a:lnTo>
                        <a:pt x="740" y="616"/>
                      </a:lnTo>
                      <a:lnTo>
                        <a:pt x="738" y="614"/>
                      </a:lnTo>
                      <a:close/>
                    </a:path>
                  </a:pathLst>
                </a:custGeom>
                <a:solidFill>
                  <a:srgbClr val="FEFFFF">
                    <a:alpha val="2000"/>
                  </a:srgbClr>
                </a:solidFill>
                <a:ln>
                  <a:noFill/>
                </a:ln>
                <a:effectLst>
                  <a:glow rad="101600">
                    <a:srgbClr val="FEFEFE">
                      <a:alpha val="4000"/>
                    </a:srgbClr>
                  </a:glo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25" name="Group 50"/>
              <p:cNvGrpSpPr/>
              <p:nvPr/>
            </p:nvGrpSpPr>
            <p:grpSpPr>
              <a:xfrm>
                <a:off x="7693251" y="122250"/>
                <a:ext cx="1404769" cy="5155321"/>
                <a:chOff x="7693251" y="122250"/>
                <a:chExt cx="1404769" cy="5155321"/>
              </a:xfrm>
            </p:grpSpPr>
            <p:sp>
              <p:nvSpPr>
                <p:cNvPr id="231" name="Freeform 45"/>
                <p:cNvSpPr>
                  <a:spLocks noChangeAspect="1" noEditPoints="1"/>
                </p:cNvSpPr>
                <p:nvPr/>
              </p:nvSpPr>
              <p:spPr bwMode="auto">
                <a:xfrm rot="20600525">
                  <a:off x="7870177" y="4209243"/>
                  <a:ext cx="943524" cy="1068328"/>
                </a:xfrm>
                <a:custGeom>
                  <a:avLst/>
                  <a:gdLst>
                    <a:gd name="T0" fmla="*/ 554 w 756"/>
                    <a:gd name="T1" fmla="*/ 508 h 856"/>
                    <a:gd name="T2" fmla="*/ 482 w 756"/>
                    <a:gd name="T3" fmla="*/ 444 h 856"/>
                    <a:gd name="T4" fmla="*/ 482 w 756"/>
                    <a:gd name="T5" fmla="*/ 416 h 856"/>
                    <a:gd name="T6" fmla="*/ 714 w 756"/>
                    <a:gd name="T7" fmla="*/ 390 h 856"/>
                    <a:gd name="T8" fmla="*/ 754 w 756"/>
                    <a:gd name="T9" fmla="*/ 228 h 856"/>
                    <a:gd name="T10" fmla="*/ 754 w 756"/>
                    <a:gd name="T11" fmla="*/ 222 h 856"/>
                    <a:gd name="T12" fmla="*/ 556 w 756"/>
                    <a:gd name="T13" fmla="*/ 304 h 856"/>
                    <a:gd name="T14" fmla="*/ 534 w 756"/>
                    <a:gd name="T15" fmla="*/ 316 h 856"/>
                    <a:gd name="T16" fmla="*/ 444 w 756"/>
                    <a:gd name="T17" fmla="*/ 348 h 856"/>
                    <a:gd name="T18" fmla="*/ 406 w 756"/>
                    <a:gd name="T19" fmla="*/ 330 h 856"/>
                    <a:gd name="T20" fmla="*/ 504 w 756"/>
                    <a:gd name="T21" fmla="*/ 110 h 856"/>
                    <a:gd name="T22" fmla="*/ 388 w 756"/>
                    <a:gd name="T23" fmla="*/ 0 h 856"/>
                    <a:gd name="T24" fmla="*/ 358 w 756"/>
                    <a:gd name="T25" fmla="*/ 214 h 856"/>
                    <a:gd name="T26" fmla="*/ 358 w 756"/>
                    <a:gd name="T27" fmla="*/ 238 h 856"/>
                    <a:gd name="T28" fmla="*/ 340 w 756"/>
                    <a:gd name="T29" fmla="*/ 334 h 856"/>
                    <a:gd name="T30" fmla="*/ 308 w 756"/>
                    <a:gd name="T31" fmla="*/ 356 h 856"/>
                    <a:gd name="T32" fmla="*/ 166 w 756"/>
                    <a:gd name="T33" fmla="*/ 160 h 856"/>
                    <a:gd name="T34" fmla="*/ 12 w 756"/>
                    <a:gd name="T35" fmla="*/ 204 h 856"/>
                    <a:gd name="T36" fmla="*/ 2 w 756"/>
                    <a:gd name="T37" fmla="*/ 220 h 856"/>
                    <a:gd name="T38" fmla="*/ 38 w 756"/>
                    <a:gd name="T39" fmla="*/ 380 h 856"/>
                    <a:gd name="T40" fmla="*/ 282 w 756"/>
                    <a:gd name="T41" fmla="*/ 402 h 856"/>
                    <a:gd name="T42" fmla="*/ 278 w 756"/>
                    <a:gd name="T43" fmla="*/ 430 h 856"/>
                    <a:gd name="T44" fmla="*/ 280 w 756"/>
                    <a:gd name="T45" fmla="*/ 452 h 856"/>
                    <a:gd name="T46" fmla="*/ 38 w 756"/>
                    <a:gd name="T47" fmla="*/ 480 h 856"/>
                    <a:gd name="T48" fmla="*/ 2 w 756"/>
                    <a:gd name="T49" fmla="*/ 636 h 856"/>
                    <a:gd name="T50" fmla="*/ 12 w 756"/>
                    <a:gd name="T51" fmla="*/ 654 h 856"/>
                    <a:gd name="T52" fmla="*/ 176 w 756"/>
                    <a:gd name="T53" fmla="*/ 702 h 856"/>
                    <a:gd name="T54" fmla="*/ 306 w 756"/>
                    <a:gd name="T55" fmla="*/ 500 h 856"/>
                    <a:gd name="T56" fmla="*/ 338 w 756"/>
                    <a:gd name="T57" fmla="*/ 522 h 856"/>
                    <a:gd name="T58" fmla="*/ 244 w 756"/>
                    <a:gd name="T59" fmla="*/ 740 h 856"/>
                    <a:gd name="T60" fmla="*/ 364 w 756"/>
                    <a:gd name="T61" fmla="*/ 856 h 856"/>
                    <a:gd name="T62" fmla="*/ 390 w 756"/>
                    <a:gd name="T63" fmla="*/ 856 h 856"/>
                    <a:gd name="T64" fmla="*/ 512 w 756"/>
                    <a:gd name="T65" fmla="*/ 740 h 856"/>
                    <a:gd name="T66" fmla="*/ 402 w 756"/>
                    <a:gd name="T67" fmla="*/ 530 h 856"/>
                    <a:gd name="T68" fmla="*/ 440 w 756"/>
                    <a:gd name="T69" fmla="*/ 512 h 856"/>
                    <a:gd name="T70" fmla="*/ 580 w 756"/>
                    <a:gd name="T71" fmla="*/ 702 h 856"/>
                    <a:gd name="T72" fmla="*/ 744 w 756"/>
                    <a:gd name="T73" fmla="*/ 656 h 856"/>
                    <a:gd name="T74" fmla="*/ 748 w 756"/>
                    <a:gd name="T75" fmla="*/ 646 h 856"/>
                    <a:gd name="T76" fmla="*/ 716 w 756"/>
                    <a:gd name="T77" fmla="*/ 480 h 856"/>
                    <a:gd name="T78" fmla="*/ 366 w 756"/>
                    <a:gd name="T79" fmla="*/ 498 h 856"/>
                    <a:gd name="T80" fmla="*/ 330 w 756"/>
                    <a:gd name="T81" fmla="*/ 480 h 856"/>
                    <a:gd name="T82" fmla="*/ 312 w 756"/>
                    <a:gd name="T83" fmla="*/ 444 h 856"/>
                    <a:gd name="T84" fmla="*/ 312 w 756"/>
                    <a:gd name="T85" fmla="*/ 416 h 856"/>
                    <a:gd name="T86" fmla="*/ 330 w 756"/>
                    <a:gd name="T87" fmla="*/ 380 h 856"/>
                    <a:gd name="T88" fmla="*/ 366 w 756"/>
                    <a:gd name="T89" fmla="*/ 360 h 856"/>
                    <a:gd name="T90" fmla="*/ 394 w 756"/>
                    <a:gd name="T91" fmla="*/ 360 h 856"/>
                    <a:gd name="T92" fmla="*/ 430 w 756"/>
                    <a:gd name="T93" fmla="*/ 380 h 856"/>
                    <a:gd name="T94" fmla="*/ 448 w 756"/>
                    <a:gd name="T95" fmla="*/ 416 h 856"/>
                    <a:gd name="T96" fmla="*/ 448 w 756"/>
                    <a:gd name="T97" fmla="*/ 444 h 856"/>
                    <a:gd name="T98" fmla="*/ 430 w 756"/>
                    <a:gd name="T99" fmla="*/ 480 h 856"/>
                    <a:gd name="T100" fmla="*/ 394 w 756"/>
                    <a:gd name="T101" fmla="*/ 498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56" h="856">
                      <a:moveTo>
                        <a:pt x="716" y="480"/>
                      </a:moveTo>
                      <a:lnTo>
                        <a:pt x="714" y="468"/>
                      </a:lnTo>
                      <a:lnTo>
                        <a:pt x="554" y="508"/>
                      </a:lnTo>
                      <a:lnTo>
                        <a:pt x="478" y="460"/>
                      </a:lnTo>
                      <a:lnTo>
                        <a:pt x="478" y="460"/>
                      </a:lnTo>
                      <a:lnTo>
                        <a:pt x="482" y="444"/>
                      </a:lnTo>
                      <a:lnTo>
                        <a:pt x="482" y="430"/>
                      </a:lnTo>
                      <a:lnTo>
                        <a:pt x="482" y="430"/>
                      </a:lnTo>
                      <a:lnTo>
                        <a:pt x="482" y="416"/>
                      </a:lnTo>
                      <a:lnTo>
                        <a:pt x="480" y="404"/>
                      </a:lnTo>
                      <a:lnTo>
                        <a:pt x="558" y="352"/>
                      </a:lnTo>
                      <a:lnTo>
                        <a:pt x="714" y="390"/>
                      </a:lnTo>
                      <a:lnTo>
                        <a:pt x="716" y="380"/>
                      </a:lnTo>
                      <a:lnTo>
                        <a:pt x="580" y="340"/>
                      </a:lnTo>
                      <a:lnTo>
                        <a:pt x="754" y="228"/>
                      </a:lnTo>
                      <a:lnTo>
                        <a:pt x="756" y="226"/>
                      </a:lnTo>
                      <a:lnTo>
                        <a:pt x="754" y="222"/>
                      </a:lnTo>
                      <a:lnTo>
                        <a:pt x="754" y="222"/>
                      </a:lnTo>
                      <a:lnTo>
                        <a:pt x="750" y="214"/>
                      </a:lnTo>
                      <a:lnTo>
                        <a:pt x="744" y="204"/>
                      </a:lnTo>
                      <a:lnTo>
                        <a:pt x="556" y="304"/>
                      </a:lnTo>
                      <a:lnTo>
                        <a:pt x="590" y="160"/>
                      </a:lnTo>
                      <a:lnTo>
                        <a:pt x="580" y="158"/>
                      </a:lnTo>
                      <a:lnTo>
                        <a:pt x="534" y="316"/>
                      </a:lnTo>
                      <a:lnTo>
                        <a:pt x="454" y="358"/>
                      </a:lnTo>
                      <a:lnTo>
                        <a:pt x="454" y="358"/>
                      </a:lnTo>
                      <a:lnTo>
                        <a:pt x="444" y="348"/>
                      </a:lnTo>
                      <a:lnTo>
                        <a:pt x="432" y="342"/>
                      </a:lnTo>
                      <a:lnTo>
                        <a:pt x="420" y="336"/>
                      </a:lnTo>
                      <a:lnTo>
                        <a:pt x="406" y="330"/>
                      </a:lnTo>
                      <a:lnTo>
                        <a:pt x="402" y="234"/>
                      </a:lnTo>
                      <a:lnTo>
                        <a:pt x="512" y="120"/>
                      </a:lnTo>
                      <a:lnTo>
                        <a:pt x="504" y="110"/>
                      </a:lnTo>
                      <a:lnTo>
                        <a:pt x="400" y="210"/>
                      </a:lnTo>
                      <a:lnTo>
                        <a:pt x="392" y="0"/>
                      </a:lnTo>
                      <a:lnTo>
                        <a:pt x="388" y="0"/>
                      </a:lnTo>
                      <a:lnTo>
                        <a:pt x="372" y="0"/>
                      </a:lnTo>
                      <a:lnTo>
                        <a:pt x="366" y="0"/>
                      </a:lnTo>
                      <a:lnTo>
                        <a:pt x="358" y="214"/>
                      </a:lnTo>
                      <a:lnTo>
                        <a:pt x="252" y="110"/>
                      </a:lnTo>
                      <a:lnTo>
                        <a:pt x="244" y="120"/>
                      </a:lnTo>
                      <a:lnTo>
                        <a:pt x="358" y="238"/>
                      </a:lnTo>
                      <a:lnTo>
                        <a:pt x="354" y="330"/>
                      </a:lnTo>
                      <a:lnTo>
                        <a:pt x="354" y="330"/>
                      </a:lnTo>
                      <a:lnTo>
                        <a:pt x="340" y="334"/>
                      </a:lnTo>
                      <a:lnTo>
                        <a:pt x="330" y="340"/>
                      </a:lnTo>
                      <a:lnTo>
                        <a:pt x="318" y="348"/>
                      </a:lnTo>
                      <a:lnTo>
                        <a:pt x="308" y="356"/>
                      </a:lnTo>
                      <a:lnTo>
                        <a:pt x="222" y="312"/>
                      </a:lnTo>
                      <a:lnTo>
                        <a:pt x="176" y="158"/>
                      </a:lnTo>
                      <a:lnTo>
                        <a:pt x="166" y="160"/>
                      </a:lnTo>
                      <a:lnTo>
                        <a:pt x="200" y="300"/>
                      </a:lnTo>
                      <a:lnTo>
                        <a:pt x="16" y="204"/>
                      </a:lnTo>
                      <a:lnTo>
                        <a:pt x="12" y="204"/>
                      </a:lnTo>
                      <a:lnTo>
                        <a:pt x="10" y="206"/>
                      </a:lnTo>
                      <a:lnTo>
                        <a:pt x="2" y="220"/>
                      </a:lnTo>
                      <a:lnTo>
                        <a:pt x="2" y="220"/>
                      </a:lnTo>
                      <a:lnTo>
                        <a:pt x="0" y="224"/>
                      </a:lnTo>
                      <a:lnTo>
                        <a:pt x="180" y="338"/>
                      </a:lnTo>
                      <a:lnTo>
                        <a:pt x="38" y="380"/>
                      </a:lnTo>
                      <a:lnTo>
                        <a:pt x="42" y="390"/>
                      </a:lnTo>
                      <a:lnTo>
                        <a:pt x="202" y="352"/>
                      </a:lnTo>
                      <a:lnTo>
                        <a:pt x="282" y="402"/>
                      </a:lnTo>
                      <a:lnTo>
                        <a:pt x="282" y="402"/>
                      </a:lnTo>
                      <a:lnTo>
                        <a:pt x="278" y="416"/>
                      </a:lnTo>
                      <a:lnTo>
                        <a:pt x="278" y="430"/>
                      </a:lnTo>
                      <a:lnTo>
                        <a:pt x="278" y="430"/>
                      </a:lnTo>
                      <a:lnTo>
                        <a:pt x="278" y="442"/>
                      </a:lnTo>
                      <a:lnTo>
                        <a:pt x="280" y="452"/>
                      </a:lnTo>
                      <a:lnTo>
                        <a:pt x="198" y="506"/>
                      </a:lnTo>
                      <a:lnTo>
                        <a:pt x="42" y="468"/>
                      </a:lnTo>
                      <a:lnTo>
                        <a:pt x="38" y="480"/>
                      </a:lnTo>
                      <a:lnTo>
                        <a:pt x="176" y="520"/>
                      </a:lnTo>
                      <a:lnTo>
                        <a:pt x="0" y="632"/>
                      </a:lnTo>
                      <a:lnTo>
                        <a:pt x="2" y="636"/>
                      </a:lnTo>
                      <a:lnTo>
                        <a:pt x="2" y="636"/>
                      </a:lnTo>
                      <a:lnTo>
                        <a:pt x="2" y="638"/>
                      </a:lnTo>
                      <a:lnTo>
                        <a:pt x="12" y="654"/>
                      </a:lnTo>
                      <a:lnTo>
                        <a:pt x="200" y="554"/>
                      </a:lnTo>
                      <a:lnTo>
                        <a:pt x="166" y="698"/>
                      </a:lnTo>
                      <a:lnTo>
                        <a:pt x="176" y="702"/>
                      </a:lnTo>
                      <a:lnTo>
                        <a:pt x="222" y="542"/>
                      </a:lnTo>
                      <a:lnTo>
                        <a:pt x="306" y="500"/>
                      </a:lnTo>
                      <a:lnTo>
                        <a:pt x="306" y="500"/>
                      </a:lnTo>
                      <a:lnTo>
                        <a:pt x="316" y="508"/>
                      </a:lnTo>
                      <a:lnTo>
                        <a:pt x="326" y="516"/>
                      </a:lnTo>
                      <a:lnTo>
                        <a:pt x="338" y="522"/>
                      </a:lnTo>
                      <a:lnTo>
                        <a:pt x="350" y="528"/>
                      </a:lnTo>
                      <a:lnTo>
                        <a:pt x="354" y="624"/>
                      </a:lnTo>
                      <a:lnTo>
                        <a:pt x="244" y="740"/>
                      </a:lnTo>
                      <a:lnTo>
                        <a:pt x="252" y="748"/>
                      </a:lnTo>
                      <a:lnTo>
                        <a:pt x="356" y="648"/>
                      </a:lnTo>
                      <a:lnTo>
                        <a:pt x="364" y="856"/>
                      </a:lnTo>
                      <a:lnTo>
                        <a:pt x="368" y="856"/>
                      </a:lnTo>
                      <a:lnTo>
                        <a:pt x="384" y="856"/>
                      </a:lnTo>
                      <a:lnTo>
                        <a:pt x="390" y="856"/>
                      </a:lnTo>
                      <a:lnTo>
                        <a:pt x="398" y="644"/>
                      </a:lnTo>
                      <a:lnTo>
                        <a:pt x="504" y="748"/>
                      </a:lnTo>
                      <a:lnTo>
                        <a:pt x="512" y="740"/>
                      </a:lnTo>
                      <a:lnTo>
                        <a:pt x="398" y="620"/>
                      </a:lnTo>
                      <a:lnTo>
                        <a:pt x="402" y="530"/>
                      </a:lnTo>
                      <a:lnTo>
                        <a:pt x="402" y="530"/>
                      </a:lnTo>
                      <a:lnTo>
                        <a:pt x="416" y="526"/>
                      </a:lnTo>
                      <a:lnTo>
                        <a:pt x="428" y="520"/>
                      </a:lnTo>
                      <a:lnTo>
                        <a:pt x="440" y="512"/>
                      </a:lnTo>
                      <a:lnTo>
                        <a:pt x="450" y="504"/>
                      </a:lnTo>
                      <a:lnTo>
                        <a:pt x="534" y="548"/>
                      </a:lnTo>
                      <a:lnTo>
                        <a:pt x="580" y="702"/>
                      </a:lnTo>
                      <a:lnTo>
                        <a:pt x="590" y="698"/>
                      </a:lnTo>
                      <a:lnTo>
                        <a:pt x="556" y="558"/>
                      </a:lnTo>
                      <a:lnTo>
                        <a:pt x="744" y="656"/>
                      </a:lnTo>
                      <a:lnTo>
                        <a:pt x="746" y="652"/>
                      </a:lnTo>
                      <a:lnTo>
                        <a:pt x="746" y="652"/>
                      </a:lnTo>
                      <a:lnTo>
                        <a:pt x="748" y="646"/>
                      </a:lnTo>
                      <a:lnTo>
                        <a:pt x="756" y="634"/>
                      </a:lnTo>
                      <a:lnTo>
                        <a:pt x="574" y="520"/>
                      </a:lnTo>
                      <a:lnTo>
                        <a:pt x="716" y="480"/>
                      </a:lnTo>
                      <a:close/>
                      <a:moveTo>
                        <a:pt x="380" y="500"/>
                      </a:moveTo>
                      <a:lnTo>
                        <a:pt x="380" y="500"/>
                      </a:lnTo>
                      <a:lnTo>
                        <a:pt x="366" y="498"/>
                      </a:lnTo>
                      <a:lnTo>
                        <a:pt x="352" y="494"/>
                      </a:lnTo>
                      <a:lnTo>
                        <a:pt x="340" y="488"/>
                      </a:lnTo>
                      <a:lnTo>
                        <a:pt x="330" y="480"/>
                      </a:lnTo>
                      <a:lnTo>
                        <a:pt x="322" y="468"/>
                      </a:lnTo>
                      <a:lnTo>
                        <a:pt x="316" y="456"/>
                      </a:lnTo>
                      <a:lnTo>
                        <a:pt x="312" y="444"/>
                      </a:lnTo>
                      <a:lnTo>
                        <a:pt x="310" y="430"/>
                      </a:lnTo>
                      <a:lnTo>
                        <a:pt x="310" y="430"/>
                      </a:lnTo>
                      <a:lnTo>
                        <a:pt x="312" y="416"/>
                      </a:lnTo>
                      <a:lnTo>
                        <a:pt x="316" y="402"/>
                      </a:lnTo>
                      <a:lnTo>
                        <a:pt x="322" y="390"/>
                      </a:lnTo>
                      <a:lnTo>
                        <a:pt x="330" y="380"/>
                      </a:lnTo>
                      <a:lnTo>
                        <a:pt x="340" y="372"/>
                      </a:lnTo>
                      <a:lnTo>
                        <a:pt x="352" y="364"/>
                      </a:lnTo>
                      <a:lnTo>
                        <a:pt x="366" y="360"/>
                      </a:lnTo>
                      <a:lnTo>
                        <a:pt x="380" y="358"/>
                      </a:lnTo>
                      <a:lnTo>
                        <a:pt x="380" y="358"/>
                      </a:lnTo>
                      <a:lnTo>
                        <a:pt x="394" y="360"/>
                      </a:lnTo>
                      <a:lnTo>
                        <a:pt x="408" y="364"/>
                      </a:lnTo>
                      <a:lnTo>
                        <a:pt x="420" y="372"/>
                      </a:lnTo>
                      <a:lnTo>
                        <a:pt x="430" y="380"/>
                      </a:lnTo>
                      <a:lnTo>
                        <a:pt x="438" y="390"/>
                      </a:lnTo>
                      <a:lnTo>
                        <a:pt x="444" y="402"/>
                      </a:lnTo>
                      <a:lnTo>
                        <a:pt x="448" y="416"/>
                      </a:lnTo>
                      <a:lnTo>
                        <a:pt x="450" y="430"/>
                      </a:lnTo>
                      <a:lnTo>
                        <a:pt x="450" y="430"/>
                      </a:lnTo>
                      <a:lnTo>
                        <a:pt x="448" y="444"/>
                      </a:lnTo>
                      <a:lnTo>
                        <a:pt x="444" y="456"/>
                      </a:lnTo>
                      <a:lnTo>
                        <a:pt x="438" y="468"/>
                      </a:lnTo>
                      <a:lnTo>
                        <a:pt x="430" y="480"/>
                      </a:lnTo>
                      <a:lnTo>
                        <a:pt x="420" y="488"/>
                      </a:lnTo>
                      <a:lnTo>
                        <a:pt x="408" y="494"/>
                      </a:lnTo>
                      <a:lnTo>
                        <a:pt x="394" y="498"/>
                      </a:lnTo>
                      <a:lnTo>
                        <a:pt x="380" y="500"/>
                      </a:lnTo>
                      <a:lnTo>
                        <a:pt x="380" y="500"/>
                      </a:lnTo>
                      <a:close/>
                    </a:path>
                  </a:pathLst>
                </a:custGeom>
                <a:solidFill>
                  <a:srgbClr val="FEFFFF">
                    <a:alpha val="6000"/>
                  </a:srgbClr>
                </a:solidFill>
                <a:ln>
                  <a:solidFill>
                    <a:srgbClr val="FEFFFF">
                      <a:alpha val="4000"/>
                    </a:srgbClr>
                  </a:solidFill>
                </a:ln>
                <a:effectLst>
                  <a:glow rad="76200">
                    <a:srgbClr val="FEFFFF">
                      <a:alpha val="8000"/>
                    </a:srgbClr>
                  </a:glow>
                  <a:softEdge rad="12700"/>
                </a:effectLst>
                <a:extLst/>
              </p:spPr>
              <p:txBody>
                <a:bodyPr vert="horz" wrap="square" lIns="91440" tIns="45720" rIns="91440" bIns="45720" numCol="1" anchor="t" anchorCtr="0" compatLnSpc="1">
                  <a:prstTxWarp prst="textNoShape">
                    <a:avLst/>
                  </a:prstTxWarp>
                </a:bodyPr>
                <a:lstStyle/>
                <a:p>
                  <a:pPr marL="0" algn="l" defTabSz="457200" rtl="0" eaLnBrk="1" latinLnBrk="0" hangingPunct="1"/>
                  <a:endParaRPr lang="en-US" sz="1800" kern="1200">
                    <a:solidFill>
                      <a:schemeClr val="tx1"/>
                    </a:solidFill>
                    <a:latin typeface="+mn-lt"/>
                    <a:ea typeface="+mn-ea"/>
                    <a:cs typeface="+mn-cs"/>
                  </a:endParaRPr>
                </a:p>
              </p:txBody>
            </p:sp>
            <p:sp>
              <p:nvSpPr>
                <p:cNvPr id="232" name="Freeform 49"/>
                <p:cNvSpPr>
                  <a:spLocks noChangeAspect="1"/>
                </p:cNvSpPr>
                <p:nvPr/>
              </p:nvSpPr>
              <p:spPr bwMode="auto">
                <a:xfrm rot="19358761">
                  <a:off x="7693251" y="1112517"/>
                  <a:ext cx="853440" cy="975360"/>
                </a:xfrm>
                <a:custGeom>
                  <a:avLst/>
                  <a:gdLst>
                    <a:gd name="T0" fmla="*/ 722 w 728"/>
                    <a:gd name="T1" fmla="*/ 534 h 832"/>
                    <a:gd name="T2" fmla="*/ 712 w 728"/>
                    <a:gd name="T3" fmla="*/ 486 h 832"/>
                    <a:gd name="T4" fmla="*/ 442 w 728"/>
                    <a:gd name="T5" fmla="*/ 434 h 832"/>
                    <a:gd name="T6" fmla="*/ 446 w 728"/>
                    <a:gd name="T7" fmla="*/ 410 h 832"/>
                    <a:gd name="T8" fmla="*/ 568 w 728"/>
                    <a:gd name="T9" fmla="*/ 320 h 832"/>
                    <a:gd name="T10" fmla="*/ 588 w 728"/>
                    <a:gd name="T11" fmla="*/ 308 h 832"/>
                    <a:gd name="T12" fmla="*/ 724 w 728"/>
                    <a:gd name="T13" fmla="*/ 286 h 832"/>
                    <a:gd name="T14" fmla="*/ 728 w 728"/>
                    <a:gd name="T15" fmla="*/ 218 h 832"/>
                    <a:gd name="T16" fmla="*/ 720 w 728"/>
                    <a:gd name="T17" fmla="*/ 202 h 832"/>
                    <a:gd name="T18" fmla="*/ 656 w 728"/>
                    <a:gd name="T19" fmla="*/ 166 h 832"/>
                    <a:gd name="T20" fmla="*/ 568 w 728"/>
                    <a:gd name="T21" fmla="*/ 278 h 832"/>
                    <a:gd name="T22" fmla="*/ 546 w 728"/>
                    <a:gd name="T23" fmla="*/ 290 h 832"/>
                    <a:gd name="T24" fmla="*/ 416 w 728"/>
                    <a:gd name="T25" fmla="*/ 348 h 832"/>
                    <a:gd name="T26" fmla="*/ 390 w 728"/>
                    <a:gd name="T27" fmla="*/ 334 h 832"/>
                    <a:gd name="T28" fmla="*/ 476 w 728"/>
                    <a:gd name="T29" fmla="*/ 78 h 832"/>
                    <a:gd name="T30" fmla="*/ 440 w 728"/>
                    <a:gd name="T31" fmla="*/ 46 h 832"/>
                    <a:gd name="T32" fmla="*/ 376 w 728"/>
                    <a:gd name="T33" fmla="*/ 0 h 832"/>
                    <a:gd name="T34" fmla="*/ 352 w 728"/>
                    <a:gd name="T35" fmla="*/ 0 h 832"/>
                    <a:gd name="T36" fmla="*/ 288 w 728"/>
                    <a:gd name="T37" fmla="*/ 46 h 832"/>
                    <a:gd name="T38" fmla="*/ 252 w 728"/>
                    <a:gd name="T39" fmla="*/ 78 h 832"/>
                    <a:gd name="T40" fmla="*/ 342 w 728"/>
                    <a:gd name="T41" fmla="*/ 334 h 832"/>
                    <a:gd name="T42" fmla="*/ 310 w 728"/>
                    <a:gd name="T43" fmla="*/ 354 h 832"/>
                    <a:gd name="T44" fmla="*/ 128 w 728"/>
                    <a:gd name="T45" fmla="*/ 148 h 832"/>
                    <a:gd name="T46" fmla="*/ 82 w 728"/>
                    <a:gd name="T47" fmla="*/ 164 h 832"/>
                    <a:gd name="T48" fmla="*/ 16 w 728"/>
                    <a:gd name="T49" fmla="*/ 198 h 832"/>
                    <a:gd name="T50" fmla="*/ 78 w 728"/>
                    <a:gd name="T51" fmla="*/ 266 h 832"/>
                    <a:gd name="T52" fmla="*/ 92 w 728"/>
                    <a:gd name="T53" fmla="*/ 274 h 832"/>
                    <a:gd name="T54" fmla="*/ 20 w 728"/>
                    <a:gd name="T55" fmla="*/ 354 h 832"/>
                    <a:gd name="T56" fmla="*/ 288 w 728"/>
                    <a:gd name="T57" fmla="*/ 396 h 832"/>
                    <a:gd name="T58" fmla="*/ 288 w 728"/>
                    <a:gd name="T59" fmla="*/ 428 h 832"/>
                    <a:gd name="T60" fmla="*/ 16 w 728"/>
                    <a:gd name="T61" fmla="*/ 486 h 832"/>
                    <a:gd name="T62" fmla="*/ 6 w 728"/>
                    <a:gd name="T63" fmla="*/ 534 h 832"/>
                    <a:gd name="T64" fmla="*/ 2 w 728"/>
                    <a:gd name="T65" fmla="*/ 608 h 832"/>
                    <a:gd name="T66" fmla="*/ 2 w 728"/>
                    <a:gd name="T67" fmla="*/ 614 h 832"/>
                    <a:gd name="T68" fmla="*/ 92 w 728"/>
                    <a:gd name="T69" fmla="*/ 588 h 832"/>
                    <a:gd name="T70" fmla="*/ 108 w 728"/>
                    <a:gd name="T71" fmla="*/ 580 h 832"/>
                    <a:gd name="T72" fmla="*/ 140 w 728"/>
                    <a:gd name="T73" fmla="*/ 684 h 832"/>
                    <a:gd name="T74" fmla="*/ 312 w 728"/>
                    <a:gd name="T75" fmla="*/ 470 h 832"/>
                    <a:gd name="T76" fmla="*/ 344 w 728"/>
                    <a:gd name="T77" fmla="*/ 638 h 832"/>
                    <a:gd name="T78" fmla="*/ 344 w 728"/>
                    <a:gd name="T79" fmla="*/ 662 h 832"/>
                    <a:gd name="T80" fmla="*/ 296 w 728"/>
                    <a:gd name="T81" fmla="*/ 790 h 832"/>
                    <a:gd name="T82" fmla="*/ 354 w 728"/>
                    <a:gd name="T83" fmla="*/ 832 h 832"/>
                    <a:gd name="T84" fmla="*/ 376 w 728"/>
                    <a:gd name="T85" fmla="*/ 832 h 832"/>
                    <a:gd name="T86" fmla="*/ 440 w 728"/>
                    <a:gd name="T87" fmla="*/ 784 h 832"/>
                    <a:gd name="T88" fmla="*/ 476 w 728"/>
                    <a:gd name="T89" fmla="*/ 752 h 832"/>
                    <a:gd name="T90" fmla="*/ 386 w 728"/>
                    <a:gd name="T91" fmla="*/ 488 h 832"/>
                    <a:gd name="T92" fmla="*/ 416 w 728"/>
                    <a:gd name="T93" fmla="*/ 474 h 832"/>
                    <a:gd name="T94" fmla="*/ 600 w 728"/>
                    <a:gd name="T95" fmla="*/ 680 h 832"/>
                    <a:gd name="T96" fmla="*/ 646 w 728"/>
                    <a:gd name="T97" fmla="*/ 664 h 832"/>
                    <a:gd name="T98" fmla="*/ 712 w 728"/>
                    <a:gd name="T99" fmla="*/ 630 h 832"/>
                    <a:gd name="T100" fmla="*/ 718 w 728"/>
                    <a:gd name="T101" fmla="*/ 630 h 832"/>
                    <a:gd name="T102" fmla="*/ 728 w 728"/>
                    <a:gd name="T103" fmla="*/ 612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8" h="832">
                      <a:moveTo>
                        <a:pt x="650" y="564"/>
                      </a:moveTo>
                      <a:lnTo>
                        <a:pt x="724" y="542"/>
                      </a:lnTo>
                      <a:lnTo>
                        <a:pt x="722" y="534"/>
                      </a:lnTo>
                      <a:lnTo>
                        <a:pt x="636" y="554"/>
                      </a:lnTo>
                      <a:lnTo>
                        <a:pt x="584" y="522"/>
                      </a:lnTo>
                      <a:lnTo>
                        <a:pt x="712" y="486"/>
                      </a:lnTo>
                      <a:lnTo>
                        <a:pt x="708" y="474"/>
                      </a:lnTo>
                      <a:lnTo>
                        <a:pt x="564" y="510"/>
                      </a:lnTo>
                      <a:lnTo>
                        <a:pt x="442" y="434"/>
                      </a:lnTo>
                      <a:lnTo>
                        <a:pt x="442" y="434"/>
                      </a:lnTo>
                      <a:lnTo>
                        <a:pt x="444" y="422"/>
                      </a:lnTo>
                      <a:lnTo>
                        <a:pt x="446" y="410"/>
                      </a:lnTo>
                      <a:lnTo>
                        <a:pt x="446" y="410"/>
                      </a:lnTo>
                      <a:lnTo>
                        <a:pt x="444" y="398"/>
                      </a:lnTo>
                      <a:lnTo>
                        <a:pt x="568" y="320"/>
                      </a:lnTo>
                      <a:lnTo>
                        <a:pt x="708" y="354"/>
                      </a:lnTo>
                      <a:lnTo>
                        <a:pt x="712" y="344"/>
                      </a:lnTo>
                      <a:lnTo>
                        <a:pt x="588" y="308"/>
                      </a:lnTo>
                      <a:lnTo>
                        <a:pt x="638" y="276"/>
                      </a:lnTo>
                      <a:lnTo>
                        <a:pt x="722" y="296"/>
                      </a:lnTo>
                      <a:lnTo>
                        <a:pt x="724" y="286"/>
                      </a:lnTo>
                      <a:lnTo>
                        <a:pt x="654" y="266"/>
                      </a:lnTo>
                      <a:lnTo>
                        <a:pt x="726" y="220"/>
                      </a:lnTo>
                      <a:lnTo>
                        <a:pt x="728" y="218"/>
                      </a:lnTo>
                      <a:lnTo>
                        <a:pt x="726" y="216"/>
                      </a:lnTo>
                      <a:lnTo>
                        <a:pt x="720" y="202"/>
                      </a:lnTo>
                      <a:lnTo>
                        <a:pt x="720" y="202"/>
                      </a:lnTo>
                      <a:lnTo>
                        <a:pt x="716" y="198"/>
                      </a:lnTo>
                      <a:lnTo>
                        <a:pt x="636" y="240"/>
                      </a:lnTo>
                      <a:lnTo>
                        <a:pt x="656" y="166"/>
                      </a:lnTo>
                      <a:lnTo>
                        <a:pt x="646" y="164"/>
                      </a:lnTo>
                      <a:lnTo>
                        <a:pt x="620" y="250"/>
                      </a:lnTo>
                      <a:lnTo>
                        <a:pt x="568" y="278"/>
                      </a:lnTo>
                      <a:lnTo>
                        <a:pt x="600" y="148"/>
                      </a:lnTo>
                      <a:lnTo>
                        <a:pt x="588" y="146"/>
                      </a:lnTo>
                      <a:lnTo>
                        <a:pt x="546" y="290"/>
                      </a:lnTo>
                      <a:lnTo>
                        <a:pt x="424" y="356"/>
                      </a:lnTo>
                      <a:lnTo>
                        <a:pt x="424" y="356"/>
                      </a:lnTo>
                      <a:lnTo>
                        <a:pt x="416" y="348"/>
                      </a:lnTo>
                      <a:lnTo>
                        <a:pt x="408" y="342"/>
                      </a:lnTo>
                      <a:lnTo>
                        <a:pt x="398" y="338"/>
                      </a:lnTo>
                      <a:lnTo>
                        <a:pt x="390" y="334"/>
                      </a:lnTo>
                      <a:lnTo>
                        <a:pt x="384" y="192"/>
                      </a:lnTo>
                      <a:lnTo>
                        <a:pt x="484" y="86"/>
                      </a:lnTo>
                      <a:lnTo>
                        <a:pt x="476" y="78"/>
                      </a:lnTo>
                      <a:lnTo>
                        <a:pt x="384" y="168"/>
                      </a:lnTo>
                      <a:lnTo>
                        <a:pt x="380" y="108"/>
                      </a:lnTo>
                      <a:lnTo>
                        <a:pt x="440" y="46"/>
                      </a:lnTo>
                      <a:lnTo>
                        <a:pt x="432" y="38"/>
                      </a:lnTo>
                      <a:lnTo>
                        <a:pt x="380" y="88"/>
                      </a:lnTo>
                      <a:lnTo>
                        <a:pt x="376" y="0"/>
                      </a:lnTo>
                      <a:lnTo>
                        <a:pt x="374" y="0"/>
                      </a:lnTo>
                      <a:lnTo>
                        <a:pt x="358" y="0"/>
                      </a:lnTo>
                      <a:lnTo>
                        <a:pt x="352" y="0"/>
                      </a:lnTo>
                      <a:lnTo>
                        <a:pt x="350" y="90"/>
                      </a:lnTo>
                      <a:lnTo>
                        <a:pt x="296" y="38"/>
                      </a:lnTo>
                      <a:lnTo>
                        <a:pt x="288" y="46"/>
                      </a:lnTo>
                      <a:lnTo>
                        <a:pt x="350" y="110"/>
                      </a:lnTo>
                      <a:lnTo>
                        <a:pt x="348" y="170"/>
                      </a:lnTo>
                      <a:lnTo>
                        <a:pt x="252" y="78"/>
                      </a:lnTo>
                      <a:lnTo>
                        <a:pt x="244" y="86"/>
                      </a:lnTo>
                      <a:lnTo>
                        <a:pt x="346" y="194"/>
                      </a:lnTo>
                      <a:lnTo>
                        <a:pt x="342" y="334"/>
                      </a:lnTo>
                      <a:lnTo>
                        <a:pt x="342" y="334"/>
                      </a:lnTo>
                      <a:lnTo>
                        <a:pt x="324" y="342"/>
                      </a:lnTo>
                      <a:lnTo>
                        <a:pt x="310" y="354"/>
                      </a:lnTo>
                      <a:lnTo>
                        <a:pt x="180" y="286"/>
                      </a:lnTo>
                      <a:lnTo>
                        <a:pt x="140" y="146"/>
                      </a:lnTo>
                      <a:lnTo>
                        <a:pt x="128" y="148"/>
                      </a:lnTo>
                      <a:lnTo>
                        <a:pt x="160" y="274"/>
                      </a:lnTo>
                      <a:lnTo>
                        <a:pt x="106" y="246"/>
                      </a:lnTo>
                      <a:lnTo>
                        <a:pt x="82" y="164"/>
                      </a:lnTo>
                      <a:lnTo>
                        <a:pt x="72" y="166"/>
                      </a:lnTo>
                      <a:lnTo>
                        <a:pt x="90" y="238"/>
                      </a:lnTo>
                      <a:lnTo>
                        <a:pt x="16" y="198"/>
                      </a:lnTo>
                      <a:lnTo>
                        <a:pt x="12" y="196"/>
                      </a:lnTo>
                      <a:lnTo>
                        <a:pt x="0" y="218"/>
                      </a:lnTo>
                      <a:lnTo>
                        <a:pt x="78" y="266"/>
                      </a:lnTo>
                      <a:lnTo>
                        <a:pt x="4" y="286"/>
                      </a:lnTo>
                      <a:lnTo>
                        <a:pt x="6" y="296"/>
                      </a:lnTo>
                      <a:lnTo>
                        <a:pt x="92" y="274"/>
                      </a:lnTo>
                      <a:lnTo>
                        <a:pt x="144" y="306"/>
                      </a:lnTo>
                      <a:lnTo>
                        <a:pt x="16" y="344"/>
                      </a:lnTo>
                      <a:lnTo>
                        <a:pt x="20" y="354"/>
                      </a:lnTo>
                      <a:lnTo>
                        <a:pt x="164" y="320"/>
                      </a:lnTo>
                      <a:lnTo>
                        <a:pt x="288" y="396"/>
                      </a:lnTo>
                      <a:lnTo>
                        <a:pt x="288" y="396"/>
                      </a:lnTo>
                      <a:lnTo>
                        <a:pt x="286" y="410"/>
                      </a:lnTo>
                      <a:lnTo>
                        <a:pt x="286" y="410"/>
                      </a:lnTo>
                      <a:lnTo>
                        <a:pt x="288" y="428"/>
                      </a:lnTo>
                      <a:lnTo>
                        <a:pt x="160" y="508"/>
                      </a:lnTo>
                      <a:lnTo>
                        <a:pt x="20" y="474"/>
                      </a:lnTo>
                      <a:lnTo>
                        <a:pt x="16" y="486"/>
                      </a:lnTo>
                      <a:lnTo>
                        <a:pt x="140" y="522"/>
                      </a:lnTo>
                      <a:lnTo>
                        <a:pt x="90" y="554"/>
                      </a:lnTo>
                      <a:lnTo>
                        <a:pt x="6" y="534"/>
                      </a:lnTo>
                      <a:lnTo>
                        <a:pt x="4" y="542"/>
                      </a:lnTo>
                      <a:lnTo>
                        <a:pt x="74" y="564"/>
                      </a:lnTo>
                      <a:lnTo>
                        <a:pt x="2" y="608"/>
                      </a:lnTo>
                      <a:lnTo>
                        <a:pt x="0" y="610"/>
                      </a:lnTo>
                      <a:lnTo>
                        <a:pt x="2" y="614"/>
                      </a:lnTo>
                      <a:lnTo>
                        <a:pt x="2" y="614"/>
                      </a:lnTo>
                      <a:lnTo>
                        <a:pt x="6" y="622"/>
                      </a:lnTo>
                      <a:lnTo>
                        <a:pt x="12" y="630"/>
                      </a:lnTo>
                      <a:lnTo>
                        <a:pt x="92" y="588"/>
                      </a:lnTo>
                      <a:lnTo>
                        <a:pt x="72" y="662"/>
                      </a:lnTo>
                      <a:lnTo>
                        <a:pt x="82" y="664"/>
                      </a:lnTo>
                      <a:lnTo>
                        <a:pt x="108" y="580"/>
                      </a:lnTo>
                      <a:lnTo>
                        <a:pt x="160" y="550"/>
                      </a:lnTo>
                      <a:lnTo>
                        <a:pt x="128" y="680"/>
                      </a:lnTo>
                      <a:lnTo>
                        <a:pt x="140" y="684"/>
                      </a:lnTo>
                      <a:lnTo>
                        <a:pt x="182" y="540"/>
                      </a:lnTo>
                      <a:lnTo>
                        <a:pt x="312" y="470"/>
                      </a:lnTo>
                      <a:lnTo>
                        <a:pt x="312" y="470"/>
                      </a:lnTo>
                      <a:lnTo>
                        <a:pt x="324" y="478"/>
                      </a:lnTo>
                      <a:lnTo>
                        <a:pt x="338" y="486"/>
                      </a:lnTo>
                      <a:lnTo>
                        <a:pt x="344" y="638"/>
                      </a:lnTo>
                      <a:lnTo>
                        <a:pt x="244" y="744"/>
                      </a:lnTo>
                      <a:lnTo>
                        <a:pt x="252" y="752"/>
                      </a:lnTo>
                      <a:lnTo>
                        <a:pt x="344" y="662"/>
                      </a:lnTo>
                      <a:lnTo>
                        <a:pt x="348" y="722"/>
                      </a:lnTo>
                      <a:lnTo>
                        <a:pt x="288" y="784"/>
                      </a:lnTo>
                      <a:lnTo>
                        <a:pt x="296" y="790"/>
                      </a:lnTo>
                      <a:lnTo>
                        <a:pt x="348" y="742"/>
                      </a:lnTo>
                      <a:lnTo>
                        <a:pt x="352" y="832"/>
                      </a:lnTo>
                      <a:lnTo>
                        <a:pt x="354" y="832"/>
                      </a:lnTo>
                      <a:lnTo>
                        <a:pt x="370" y="832"/>
                      </a:lnTo>
                      <a:lnTo>
                        <a:pt x="370" y="832"/>
                      </a:lnTo>
                      <a:lnTo>
                        <a:pt x="376" y="832"/>
                      </a:lnTo>
                      <a:lnTo>
                        <a:pt x="378" y="740"/>
                      </a:lnTo>
                      <a:lnTo>
                        <a:pt x="432" y="792"/>
                      </a:lnTo>
                      <a:lnTo>
                        <a:pt x="440" y="784"/>
                      </a:lnTo>
                      <a:lnTo>
                        <a:pt x="378" y="720"/>
                      </a:lnTo>
                      <a:lnTo>
                        <a:pt x="380" y="658"/>
                      </a:lnTo>
                      <a:lnTo>
                        <a:pt x="476" y="752"/>
                      </a:lnTo>
                      <a:lnTo>
                        <a:pt x="484" y="744"/>
                      </a:lnTo>
                      <a:lnTo>
                        <a:pt x="382" y="636"/>
                      </a:lnTo>
                      <a:lnTo>
                        <a:pt x="386" y="488"/>
                      </a:lnTo>
                      <a:lnTo>
                        <a:pt x="386" y="488"/>
                      </a:lnTo>
                      <a:lnTo>
                        <a:pt x="402" y="482"/>
                      </a:lnTo>
                      <a:lnTo>
                        <a:pt x="416" y="474"/>
                      </a:lnTo>
                      <a:lnTo>
                        <a:pt x="548" y="544"/>
                      </a:lnTo>
                      <a:lnTo>
                        <a:pt x="588" y="684"/>
                      </a:lnTo>
                      <a:lnTo>
                        <a:pt x="600" y="680"/>
                      </a:lnTo>
                      <a:lnTo>
                        <a:pt x="568" y="554"/>
                      </a:lnTo>
                      <a:lnTo>
                        <a:pt x="622" y="582"/>
                      </a:lnTo>
                      <a:lnTo>
                        <a:pt x="646" y="664"/>
                      </a:lnTo>
                      <a:lnTo>
                        <a:pt x="656" y="662"/>
                      </a:lnTo>
                      <a:lnTo>
                        <a:pt x="638" y="592"/>
                      </a:lnTo>
                      <a:lnTo>
                        <a:pt x="712" y="630"/>
                      </a:lnTo>
                      <a:lnTo>
                        <a:pt x="716" y="632"/>
                      </a:lnTo>
                      <a:lnTo>
                        <a:pt x="718" y="630"/>
                      </a:lnTo>
                      <a:lnTo>
                        <a:pt x="718" y="630"/>
                      </a:lnTo>
                      <a:lnTo>
                        <a:pt x="726" y="616"/>
                      </a:lnTo>
                      <a:lnTo>
                        <a:pt x="726" y="616"/>
                      </a:lnTo>
                      <a:lnTo>
                        <a:pt x="728" y="612"/>
                      </a:lnTo>
                      <a:lnTo>
                        <a:pt x="650" y="564"/>
                      </a:lnTo>
                      <a:close/>
                    </a:path>
                  </a:pathLst>
                </a:custGeom>
                <a:solidFill>
                  <a:srgbClr val="FEFFFF">
                    <a:alpha val="3000"/>
                  </a:srgbClr>
                </a:solidFill>
                <a:ln>
                  <a:solidFill>
                    <a:srgbClr val="FEFFFF">
                      <a:alpha val="8000"/>
                    </a:srgbClr>
                  </a:solidFill>
                </a:ln>
                <a:effectLst>
                  <a:glow rad="114300">
                    <a:srgbClr val="FEFFFF">
                      <a:alpha val="7000"/>
                    </a:srgbClr>
                  </a:glow>
                  <a:softEdge rad="12700"/>
                </a:effectLst>
                <a:extLst/>
              </p:spPr>
              <p:txBody>
                <a:bodyPr vert="horz" wrap="square" lIns="91440" tIns="45720" rIns="91440" bIns="45720" numCol="1" anchor="t" anchorCtr="0" compatLnSpc="1">
                  <a:prstTxWarp prst="textNoShape">
                    <a:avLst/>
                  </a:prstTxWarp>
                </a:bodyPr>
                <a:lstStyle/>
                <a:p>
                  <a:pPr marL="0" algn="l" defTabSz="457200" rtl="0" eaLnBrk="1" latinLnBrk="0" hangingPunct="1"/>
                  <a:endParaRPr lang="en-US" sz="1800" kern="1200">
                    <a:solidFill>
                      <a:schemeClr val="tx1"/>
                    </a:solidFill>
                    <a:latin typeface="+mn-lt"/>
                    <a:ea typeface="+mn-ea"/>
                    <a:cs typeface="+mn-cs"/>
                  </a:endParaRPr>
                </a:p>
              </p:txBody>
            </p:sp>
            <p:sp>
              <p:nvSpPr>
                <p:cNvPr id="233" name="Freeform 53"/>
                <p:cNvSpPr>
                  <a:spLocks noChangeAspect="1"/>
                </p:cNvSpPr>
                <p:nvPr/>
              </p:nvSpPr>
              <p:spPr bwMode="auto">
                <a:xfrm rot="19929985">
                  <a:off x="8345362" y="122250"/>
                  <a:ext cx="730152" cy="833347"/>
                </a:xfrm>
                <a:custGeom>
                  <a:avLst/>
                  <a:gdLst>
                    <a:gd name="T0" fmla="*/ 664 w 750"/>
                    <a:gd name="T1" fmla="*/ 570 h 856"/>
                    <a:gd name="T2" fmla="*/ 582 w 750"/>
                    <a:gd name="T3" fmla="*/ 526 h 856"/>
                    <a:gd name="T4" fmla="*/ 490 w 750"/>
                    <a:gd name="T5" fmla="*/ 480 h 856"/>
                    <a:gd name="T6" fmla="*/ 492 w 750"/>
                    <a:gd name="T7" fmla="*/ 380 h 856"/>
                    <a:gd name="T8" fmla="*/ 730 w 750"/>
                    <a:gd name="T9" fmla="*/ 366 h 856"/>
                    <a:gd name="T10" fmla="*/ 744 w 750"/>
                    <a:gd name="T11" fmla="*/ 306 h 856"/>
                    <a:gd name="T12" fmla="*/ 748 w 750"/>
                    <a:gd name="T13" fmla="*/ 228 h 856"/>
                    <a:gd name="T14" fmla="*/ 738 w 750"/>
                    <a:gd name="T15" fmla="*/ 206 h 856"/>
                    <a:gd name="T16" fmla="*/ 674 w 750"/>
                    <a:gd name="T17" fmla="*/ 174 h 856"/>
                    <a:gd name="T18" fmla="*/ 584 w 750"/>
                    <a:gd name="T19" fmla="*/ 284 h 856"/>
                    <a:gd name="T20" fmla="*/ 552 w 750"/>
                    <a:gd name="T21" fmla="*/ 306 h 856"/>
                    <a:gd name="T22" fmla="*/ 398 w 750"/>
                    <a:gd name="T23" fmla="*/ 394 h 856"/>
                    <a:gd name="T24" fmla="*/ 394 w 750"/>
                    <a:gd name="T25" fmla="*/ 212 h 856"/>
                    <a:gd name="T26" fmla="*/ 398 w 750"/>
                    <a:gd name="T27" fmla="*/ 172 h 856"/>
                    <a:gd name="T28" fmla="*/ 398 w 750"/>
                    <a:gd name="T29" fmla="*/ 88 h 856"/>
                    <a:gd name="T30" fmla="*/ 384 w 750"/>
                    <a:gd name="T31" fmla="*/ 0 h 856"/>
                    <a:gd name="T32" fmla="*/ 356 w 750"/>
                    <a:gd name="T33" fmla="*/ 46 h 856"/>
                    <a:gd name="T34" fmla="*/ 352 w 750"/>
                    <a:gd name="T35" fmla="*/ 108 h 856"/>
                    <a:gd name="T36" fmla="*/ 356 w 750"/>
                    <a:gd name="T37" fmla="*/ 200 h 856"/>
                    <a:gd name="T38" fmla="*/ 362 w 750"/>
                    <a:gd name="T39" fmla="*/ 302 h 856"/>
                    <a:gd name="T40" fmla="*/ 274 w 750"/>
                    <a:gd name="T41" fmla="*/ 352 h 856"/>
                    <a:gd name="T42" fmla="*/ 144 w 750"/>
                    <a:gd name="T43" fmla="*/ 152 h 856"/>
                    <a:gd name="T44" fmla="*/ 84 w 750"/>
                    <a:gd name="T45" fmla="*/ 170 h 856"/>
                    <a:gd name="T46" fmla="*/ 14 w 750"/>
                    <a:gd name="T47" fmla="*/ 206 h 856"/>
                    <a:gd name="T48" fmla="*/ 2 w 750"/>
                    <a:gd name="T49" fmla="*/ 222 h 856"/>
                    <a:gd name="T50" fmla="*/ 70 w 750"/>
                    <a:gd name="T51" fmla="*/ 278 h 856"/>
                    <a:gd name="T52" fmla="*/ 114 w 750"/>
                    <a:gd name="T53" fmla="*/ 304 h 856"/>
                    <a:gd name="T54" fmla="*/ 168 w 750"/>
                    <a:gd name="T55" fmla="*/ 330 h 856"/>
                    <a:gd name="T56" fmla="*/ 296 w 750"/>
                    <a:gd name="T57" fmla="*/ 400 h 856"/>
                    <a:gd name="T58" fmla="*/ 218 w 750"/>
                    <a:gd name="T59" fmla="*/ 498 h 856"/>
                    <a:gd name="T60" fmla="*/ 16 w 750"/>
                    <a:gd name="T61" fmla="*/ 502 h 856"/>
                    <a:gd name="T62" fmla="*/ 6 w 750"/>
                    <a:gd name="T63" fmla="*/ 552 h 856"/>
                    <a:gd name="T64" fmla="*/ 2 w 750"/>
                    <a:gd name="T65" fmla="*/ 628 h 856"/>
                    <a:gd name="T66" fmla="*/ 10 w 750"/>
                    <a:gd name="T67" fmla="*/ 650 h 856"/>
                    <a:gd name="T68" fmla="*/ 74 w 750"/>
                    <a:gd name="T69" fmla="*/ 684 h 856"/>
                    <a:gd name="T70" fmla="*/ 164 w 750"/>
                    <a:gd name="T71" fmla="*/ 574 h 856"/>
                    <a:gd name="T72" fmla="*/ 196 w 750"/>
                    <a:gd name="T73" fmla="*/ 552 h 856"/>
                    <a:gd name="T74" fmla="*/ 352 w 750"/>
                    <a:gd name="T75" fmla="*/ 464 h 856"/>
                    <a:gd name="T76" fmla="*/ 354 w 750"/>
                    <a:gd name="T77" fmla="*/ 644 h 856"/>
                    <a:gd name="T78" fmla="*/ 352 w 750"/>
                    <a:gd name="T79" fmla="*/ 686 h 856"/>
                    <a:gd name="T80" fmla="*/ 304 w 750"/>
                    <a:gd name="T81" fmla="*/ 816 h 856"/>
                    <a:gd name="T82" fmla="*/ 362 w 750"/>
                    <a:gd name="T83" fmla="*/ 856 h 856"/>
                    <a:gd name="T84" fmla="*/ 386 w 750"/>
                    <a:gd name="T85" fmla="*/ 852 h 856"/>
                    <a:gd name="T86" fmla="*/ 396 w 750"/>
                    <a:gd name="T87" fmla="*/ 750 h 856"/>
                    <a:gd name="T88" fmla="*/ 498 w 750"/>
                    <a:gd name="T89" fmla="*/ 768 h 856"/>
                    <a:gd name="T90" fmla="*/ 390 w 750"/>
                    <a:gd name="T91" fmla="*/ 600 h 856"/>
                    <a:gd name="T92" fmla="*/ 436 w 750"/>
                    <a:gd name="T93" fmla="*/ 484 h 856"/>
                    <a:gd name="T94" fmla="*/ 564 w 750"/>
                    <a:gd name="T95" fmla="*/ 562 h 856"/>
                    <a:gd name="T96" fmla="*/ 614 w 750"/>
                    <a:gd name="T97" fmla="*/ 594 h 856"/>
                    <a:gd name="T98" fmla="*/ 658 w 750"/>
                    <a:gd name="T99" fmla="*/ 620 h 856"/>
                    <a:gd name="T100" fmla="*/ 746 w 750"/>
                    <a:gd name="T101" fmla="*/ 636 h 856"/>
                    <a:gd name="T102" fmla="*/ 680 w 750"/>
                    <a:gd name="T103" fmla="*/ 580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50" h="856">
                      <a:moveTo>
                        <a:pt x="680" y="580"/>
                      </a:moveTo>
                      <a:lnTo>
                        <a:pt x="746" y="560"/>
                      </a:lnTo>
                      <a:lnTo>
                        <a:pt x="744" y="552"/>
                      </a:lnTo>
                      <a:lnTo>
                        <a:pt x="664" y="570"/>
                      </a:lnTo>
                      <a:lnTo>
                        <a:pt x="664" y="570"/>
                      </a:lnTo>
                      <a:lnTo>
                        <a:pt x="634" y="554"/>
                      </a:lnTo>
                      <a:lnTo>
                        <a:pt x="604" y="538"/>
                      </a:lnTo>
                      <a:lnTo>
                        <a:pt x="732" y="502"/>
                      </a:lnTo>
                      <a:lnTo>
                        <a:pt x="730" y="490"/>
                      </a:lnTo>
                      <a:lnTo>
                        <a:pt x="582" y="526"/>
                      </a:lnTo>
                      <a:lnTo>
                        <a:pt x="582" y="526"/>
                      </a:lnTo>
                      <a:lnTo>
                        <a:pt x="570" y="522"/>
                      </a:lnTo>
                      <a:lnTo>
                        <a:pt x="570" y="522"/>
                      </a:lnTo>
                      <a:lnTo>
                        <a:pt x="530" y="502"/>
                      </a:lnTo>
                      <a:lnTo>
                        <a:pt x="490" y="480"/>
                      </a:lnTo>
                      <a:lnTo>
                        <a:pt x="452" y="458"/>
                      </a:lnTo>
                      <a:lnTo>
                        <a:pt x="416" y="432"/>
                      </a:lnTo>
                      <a:lnTo>
                        <a:pt x="416" y="432"/>
                      </a:lnTo>
                      <a:lnTo>
                        <a:pt x="454" y="404"/>
                      </a:lnTo>
                      <a:lnTo>
                        <a:pt x="492" y="380"/>
                      </a:lnTo>
                      <a:lnTo>
                        <a:pt x="532" y="358"/>
                      </a:lnTo>
                      <a:lnTo>
                        <a:pt x="572" y="338"/>
                      </a:lnTo>
                      <a:lnTo>
                        <a:pt x="572" y="338"/>
                      </a:lnTo>
                      <a:lnTo>
                        <a:pt x="586" y="332"/>
                      </a:lnTo>
                      <a:lnTo>
                        <a:pt x="730" y="366"/>
                      </a:lnTo>
                      <a:lnTo>
                        <a:pt x="732" y="356"/>
                      </a:lnTo>
                      <a:lnTo>
                        <a:pt x="608" y="320"/>
                      </a:lnTo>
                      <a:lnTo>
                        <a:pt x="608" y="320"/>
                      </a:lnTo>
                      <a:lnTo>
                        <a:pt x="666" y="288"/>
                      </a:lnTo>
                      <a:lnTo>
                        <a:pt x="744" y="306"/>
                      </a:lnTo>
                      <a:lnTo>
                        <a:pt x="746" y="296"/>
                      </a:lnTo>
                      <a:lnTo>
                        <a:pt x="682" y="278"/>
                      </a:lnTo>
                      <a:lnTo>
                        <a:pt x="682" y="278"/>
                      </a:lnTo>
                      <a:lnTo>
                        <a:pt x="716" y="254"/>
                      </a:lnTo>
                      <a:lnTo>
                        <a:pt x="748" y="228"/>
                      </a:lnTo>
                      <a:lnTo>
                        <a:pt x="750" y="226"/>
                      </a:lnTo>
                      <a:lnTo>
                        <a:pt x="748" y="224"/>
                      </a:lnTo>
                      <a:lnTo>
                        <a:pt x="748" y="224"/>
                      </a:lnTo>
                      <a:lnTo>
                        <a:pt x="744" y="214"/>
                      </a:lnTo>
                      <a:lnTo>
                        <a:pt x="738" y="206"/>
                      </a:lnTo>
                      <a:lnTo>
                        <a:pt x="736" y="208"/>
                      </a:lnTo>
                      <a:lnTo>
                        <a:pt x="736" y="208"/>
                      </a:lnTo>
                      <a:lnTo>
                        <a:pt x="696" y="222"/>
                      </a:lnTo>
                      <a:lnTo>
                        <a:pt x="658" y="240"/>
                      </a:lnTo>
                      <a:lnTo>
                        <a:pt x="674" y="174"/>
                      </a:lnTo>
                      <a:lnTo>
                        <a:pt x="664" y="170"/>
                      </a:lnTo>
                      <a:lnTo>
                        <a:pt x="642" y="248"/>
                      </a:lnTo>
                      <a:lnTo>
                        <a:pt x="642" y="248"/>
                      </a:lnTo>
                      <a:lnTo>
                        <a:pt x="614" y="266"/>
                      </a:lnTo>
                      <a:lnTo>
                        <a:pt x="584" y="284"/>
                      </a:lnTo>
                      <a:lnTo>
                        <a:pt x="618" y="154"/>
                      </a:lnTo>
                      <a:lnTo>
                        <a:pt x="606" y="152"/>
                      </a:lnTo>
                      <a:lnTo>
                        <a:pt x="562" y="298"/>
                      </a:lnTo>
                      <a:lnTo>
                        <a:pt x="562" y="298"/>
                      </a:lnTo>
                      <a:lnTo>
                        <a:pt x="552" y="306"/>
                      </a:lnTo>
                      <a:lnTo>
                        <a:pt x="552" y="306"/>
                      </a:lnTo>
                      <a:lnTo>
                        <a:pt x="516" y="330"/>
                      </a:lnTo>
                      <a:lnTo>
                        <a:pt x="478" y="354"/>
                      </a:lnTo>
                      <a:lnTo>
                        <a:pt x="438" y="376"/>
                      </a:lnTo>
                      <a:lnTo>
                        <a:pt x="398" y="394"/>
                      </a:lnTo>
                      <a:lnTo>
                        <a:pt x="398" y="394"/>
                      </a:lnTo>
                      <a:lnTo>
                        <a:pt x="392" y="348"/>
                      </a:lnTo>
                      <a:lnTo>
                        <a:pt x="392" y="302"/>
                      </a:lnTo>
                      <a:lnTo>
                        <a:pt x="392" y="258"/>
                      </a:lnTo>
                      <a:lnTo>
                        <a:pt x="394" y="212"/>
                      </a:lnTo>
                      <a:lnTo>
                        <a:pt x="394" y="212"/>
                      </a:lnTo>
                      <a:lnTo>
                        <a:pt x="396" y="198"/>
                      </a:lnTo>
                      <a:lnTo>
                        <a:pt x="498" y="90"/>
                      </a:lnTo>
                      <a:lnTo>
                        <a:pt x="490" y="82"/>
                      </a:lnTo>
                      <a:lnTo>
                        <a:pt x="398" y="172"/>
                      </a:lnTo>
                      <a:lnTo>
                        <a:pt x="398" y="172"/>
                      </a:lnTo>
                      <a:lnTo>
                        <a:pt x="398" y="106"/>
                      </a:lnTo>
                      <a:lnTo>
                        <a:pt x="452" y="48"/>
                      </a:lnTo>
                      <a:lnTo>
                        <a:pt x="446" y="42"/>
                      </a:lnTo>
                      <a:lnTo>
                        <a:pt x="398" y="88"/>
                      </a:lnTo>
                      <a:lnTo>
                        <a:pt x="398" y="88"/>
                      </a:lnTo>
                      <a:lnTo>
                        <a:pt x="394" y="46"/>
                      </a:lnTo>
                      <a:lnTo>
                        <a:pt x="388" y="4"/>
                      </a:lnTo>
                      <a:lnTo>
                        <a:pt x="388" y="0"/>
                      </a:lnTo>
                      <a:lnTo>
                        <a:pt x="384" y="0"/>
                      </a:lnTo>
                      <a:lnTo>
                        <a:pt x="368" y="0"/>
                      </a:lnTo>
                      <a:lnTo>
                        <a:pt x="364" y="0"/>
                      </a:lnTo>
                      <a:lnTo>
                        <a:pt x="364" y="4"/>
                      </a:lnTo>
                      <a:lnTo>
                        <a:pt x="364" y="4"/>
                      </a:lnTo>
                      <a:lnTo>
                        <a:pt x="356" y="46"/>
                      </a:lnTo>
                      <a:lnTo>
                        <a:pt x="354" y="88"/>
                      </a:lnTo>
                      <a:lnTo>
                        <a:pt x="304" y="42"/>
                      </a:lnTo>
                      <a:lnTo>
                        <a:pt x="296" y="48"/>
                      </a:lnTo>
                      <a:lnTo>
                        <a:pt x="352" y="108"/>
                      </a:lnTo>
                      <a:lnTo>
                        <a:pt x="352" y="108"/>
                      </a:lnTo>
                      <a:lnTo>
                        <a:pt x="354" y="140"/>
                      </a:lnTo>
                      <a:lnTo>
                        <a:pt x="354" y="174"/>
                      </a:lnTo>
                      <a:lnTo>
                        <a:pt x="258" y="82"/>
                      </a:lnTo>
                      <a:lnTo>
                        <a:pt x="250" y="90"/>
                      </a:lnTo>
                      <a:lnTo>
                        <a:pt x="356" y="200"/>
                      </a:lnTo>
                      <a:lnTo>
                        <a:pt x="356" y="200"/>
                      </a:lnTo>
                      <a:lnTo>
                        <a:pt x="358" y="214"/>
                      </a:lnTo>
                      <a:lnTo>
                        <a:pt x="358" y="214"/>
                      </a:lnTo>
                      <a:lnTo>
                        <a:pt x="360" y="258"/>
                      </a:lnTo>
                      <a:lnTo>
                        <a:pt x="362" y="302"/>
                      </a:lnTo>
                      <a:lnTo>
                        <a:pt x="360" y="346"/>
                      </a:lnTo>
                      <a:lnTo>
                        <a:pt x="356" y="392"/>
                      </a:lnTo>
                      <a:lnTo>
                        <a:pt x="356" y="392"/>
                      </a:lnTo>
                      <a:lnTo>
                        <a:pt x="314" y="374"/>
                      </a:lnTo>
                      <a:lnTo>
                        <a:pt x="274" y="352"/>
                      </a:lnTo>
                      <a:lnTo>
                        <a:pt x="236" y="328"/>
                      </a:lnTo>
                      <a:lnTo>
                        <a:pt x="198" y="304"/>
                      </a:lnTo>
                      <a:lnTo>
                        <a:pt x="198" y="304"/>
                      </a:lnTo>
                      <a:lnTo>
                        <a:pt x="186" y="294"/>
                      </a:lnTo>
                      <a:lnTo>
                        <a:pt x="144" y="152"/>
                      </a:lnTo>
                      <a:lnTo>
                        <a:pt x="132" y="154"/>
                      </a:lnTo>
                      <a:lnTo>
                        <a:pt x="164" y="282"/>
                      </a:lnTo>
                      <a:lnTo>
                        <a:pt x="164" y="282"/>
                      </a:lnTo>
                      <a:lnTo>
                        <a:pt x="106" y="246"/>
                      </a:lnTo>
                      <a:lnTo>
                        <a:pt x="84" y="170"/>
                      </a:lnTo>
                      <a:lnTo>
                        <a:pt x="74" y="174"/>
                      </a:lnTo>
                      <a:lnTo>
                        <a:pt x="90" y="238"/>
                      </a:lnTo>
                      <a:lnTo>
                        <a:pt x="90" y="238"/>
                      </a:lnTo>
                      <a:lnTo>
                        <a:pt x="54" y="220"/>
                      </a:lnTo>
                      <a:lnTo>
                        <a:pt x="14" y="206"/>
                      </a:lnTo>
                      <a:lnTo>
                        <a:pt x="12" y="204"/>
                      </a:lnTo>
                      <a:lnTo>
                        <a:pt x="10" y="208"/>
                      </a:lnTo>
                      <a:lnTo>
                        <a:pt x="10" y="208"/>
                      </a:lnTo>
                      <a:lnTo>
                        <a:pt x="2" y="222"/>
                      </a:lnTo>
                      <a:lnTo>
                        <a:pt x="2" y="222"/>
                      </a:lnTo>
                      <a:lnTo>
                        <a:pt x="0" y="224"/>
                      </a:lnTo>
                      <a:lnTo>
                        <a:pt x="2" y="226"/>
                      </a:lnTo>
                      <a:lnTo>
                        <a:pt x="2" y="226"/>
                      </a:lnTo>
                      <a:lnTo>
                        <a:pt x="36" y="254"/>
                      </a:lnTo>
                      <a:lnTo>
                        <a:pt x="70" y="278"/>
                      </a:lnTo>
                      <a:lnTo>
                        <a:pt x="4" y="296"/>
                      </a:lnTo>
                      <a:lnTo>
                        <a:pt x="6" y="306"/>
                      </a:lnTo>
                      <a:lnTo>
                        <a:pt x="86" y="288"/>
                      </a:lnTo>
                      <a:lnTo>
                        <a:pt x="86" y="288"/>
                      </a:lnTo>
                      <a:lnTo>
                        <a:pt x="114" y="304"/>
                      </a:lnTo>
                      <a:lnTo>
                        <a:pt x="144" y="318"/>
                      </a:lnTo>
                      <a:lnTo>
                        <a:pt x="16" y="356"/>
                      </a:lnTo>
                      <a:lnTo>
                        <a:pt x="20" y="366"/>
                      </a:lnTo>
                      <a:lnTo>
                        <a:pt x="168" y="330"/>
                      </a:lnTo>
                      <a:lnTo>
                        <a:pt x="168" y="330"/>
                      </a:lnTo>
                      <a:lnTo>
                        <a:pt x="180" y="336"/>
                      </a:lnTo>
                      <a:lnTo>
                        <a:pt x="180" y="336"/>
                      </a:lnTo>
                      <a:lnTo>
                        <a:pt x="220" y="356"/>
                      </a:lnTo>
                      <a:lnTo>
                        <a:pt x="258" y="376"/>
                      </a:lnTo>
                      <a:lnTo>
                        <a:pt x="296" y="400"/>
                      </a:lnTo>
                      <a:lnTo>
                        <a:pt x="334" y="426"/>
                      </a:lnTo>
                      <a:lnTo>
                        <a:pt x="334" y="426"/>
                      </a:lnTo>
                      <a:lnTo>
                        <a:pt x="296" y="454"/>
                      </a:lnTo>
                      <a:lnTo>
                        <a:pt x="258" y="478"/>
                      </a:lnTo>
                      <a:lnTo>
                        <a:pt x="218" y="498"/>
                      </a:lnTo>
                      <a:lnTo>
                        <a:pt x="178" y="520"/>
                      </a:lnTo>
                      <a:lnTo>
                        <a:pt x="178" y="520"/>
                      </a:lnTo>
                      <a:lnTo>
                        <a:pt x="164" y="526"/>
                      </a:lnTo>
                      <a:lnTo>
                        <a:pt x="20" y="490"/>
                      </a:lnTo>
                      <a:lnTo>
                        <a:pt x="16" y="502"/>
                      </a:lnTo>
                      <a:lnTo>
                        <a:pt x="142" y="538"/>
                      </a:lnTo>
                      <a:lnTo>
                        <a:pt x="142" y="538"/>
                      </a:lnTo>
                      <a:lnTo>
                        <a:pt x="112" y="554"/>
                      </a:lnTo>
                      <a:lnTo>
                        <a:pt x="82" y="570"/>
                      </a:lnTo>
                      <a:lnTo>
                        <a:pt x="6" y="552"/>
                      </a:lnTo>
                      <a:lnTo>
                        <a:pt x="4" y="560"/>
                      </a:lnTo>
                      <a:lnTo>
                        <a:pt x="68" y="580"/>
                      </a:lnTo>
                      <a:lnTo>
                        <a:pt x="68" y="580"/>
                      </a:lnTo>
                      <a:lnTo>
                        <a:pt x="34" y="602"/>
                      </a:lnTo>
                      <a:lnTo>
                        <a:pt x="2" y="628"/>
                      </a:lnTo>
                      <a:lnTo>
                        <a:pt x="0" y="630"/>
                      </a:lnTo>
                      <a:lnTo>
                        <a:pt x="6" y="644"/>
                      </a:lnTo>
                      <a:lnTo>
                        <a:pt x="8" y="648"/>
                      </a:lnTo>
                      <a:lnTo>
                        <a:pt x="8" y="648"/>
                      </a:lnTo>
                      <a:lnTo>
                        <a:pt x="10" y="650"/>
                      </a:lnTo>
                      <a:lnTo>
                        <a:pt x="14" y="650"/>
                      </a:lnTo>
                      <a:lnTo>
                        <a:pt x="14" y="650"/>
                      </a:lnTo>
                      <a:lnTo>
                        <a:pt x="54" y="636"/>
                      </a:lnTo>
                      <a:lnTo>
                        <a:pt x="92" y="618"/>
                      </a:lnTo>
                      <a:lnTo>
                        <a:pt x="74" y="684"/>
                      </a:lnTo>
                      <a:lnTo>
                        <a:pt x="84" y="686"/>
                      </a:lnTo>
                      <a:lnTo>
                        <a:pt x="108" y="608"/>
                      </a:lnTo>
                      <a:lnTo>
                        <a:pt x="108" y="608"/>
                      </a:lnTo>
                      <a:lnTo>
                        <a:pt x="136" y="592"/>
                      </a:lnTo>
                      <a:lnTo>
                        <a:pt x="164" y="574"/>
                      </a:lnTo>
                      <a:lnTo>
                        <a:pt x="132" y="702"/>
                      </a:lnTo>
                      <a:lnTo>
                        <a:pt x="144" y="706"/>
                      </a:lnTo>
                      <a:lnTo>
                        <a:pt x="186" y="558"/>
                      </a:lnTo>
                      <a:lnTo>
                        <a:pt x="186" y="558"/>
                      </a:lnTo>
                      <a:lnTo>
                        <a:pt x="196" y="552"/>
                      </a:lnTo>
                      <a:lnTo>
                        <a:pt x="196" y="552"/>
                      </a:lnTo>
                      <a:lnTo>
                        <a:pt x="234" y="526"/>
                      </a:lnTo>
                      <a:lnTo>
                        <a:pt x="272" y="504"/>
                      </a:lnTo>
                      <a:lnTo>
                        <a:pt x="310" y="482"/>
                      </a:lnTo>
                      <a:lnTo>
                        <a:pt x="352" y="464"/>
                      </a:lnTo>
                      <a:lnTo>
                        <a:pt x="352" y="464"/>
                      </a:lnTo>
                      <a:lnTo>
                        <a:pt x="356" y="508"/>
                      </a:lnTo>
                      <a:lnTo>
                        <a:pt x="358" y="554"/>
                      </a:lnTo>
                      <a:lnTo>
                        <a:pt x="356" y="600"/>
                      </a:lnTo>
                      <a:lnTo>
                        <a:pt x="354" y="644"/>
                      </a:lnTo>
                      <a:lnTo>
                        <a:pt x="354" y="644"/>
                      </a:lnTo>
                      <a:lnTo>
                        <a:pt x="354" y="660"/>
                      </a:lnTo>
                      <a:lnTo>
                        <a:pt x="250" y="768"/>
                      </a:lnTo>
                      <a:lnTo>
                        <a:pt x="258" y="776"/>
                      </a:lnTo>
                      <a:lnTo>
                        <a:pt x="352" y="686"/>
                      </a:lnTo>
                      <a:lnTo>
                        <a:pt x="352" y="686"/>
                      </a:lnTo>
                      <a:lnTo>
                        <a:pt x="352" y="718"/>
                      </a:lnTo>
                      <a:lnTo>
                        <a:pt x="352" y="752"/>
                      </a:lnTo>
                      <a:lnTo>
                        <a:pt x="296" y="808"/>
                      </a:lnTo>
                      <a:lnTo>
                        <a:pt x="304" y="816"/>
                      </a:lnTo>
                      <a:lnTo>
                        <a:pt x="352" y="770"/>
                      </a:lnTo>
                      <a:lnTo>
                        <a:pt x="352" y="770"/>
                      </a:lnTo>
                      <a:lnTo>
                        <a:pt x="354" y="812"/>
                      </a:lnTo>
                      <a:lnTo>
                        <a:pt x="362" y="852"/>
                      </a:lnTo>
                      <a:lnTo>
                        <a:pt x="362" y="856"/>
                      </a:lnTo>
                      <a:lnTo>
                        <a:pt x="366" y="856"/>
                      </a:lnTo>
                      <a:lnTo>
                        <a:pt x="382" y="856"/>
                      </a:lnTo>
                      <a:lnTo>
                        <a:pt x="386" y="856"/>
                      </a:lnTo>
                      <a:lnTo>
                        <a:pt x="386" y="852"/>
                      </a:lnTo>
                      <a:lnTo>
                        <a:pt x="386" y="852"/>
                      </a:lnTo>
                      <a:lnTo>
                        <a:pt x="394" y="810"/>
                      </a:lnTo>
                      <a:lnTo>
                        <a:pt x="396" y="768"/>
                      </a:lnTo>
                      <a:lnTo>
                        <a:pt x="446" y="816"/>
                      </a:lnTo>
                      <a:lnTo>
                        <a:pt x="452" y="808"/>
                      </a:lnTo>
                      <a:lnTo>
                        <a:pt x="396" y="750"/>
                      </a:lnTo>
                      <a:lnTo>
                        <a:pt x="396" y="750"/>
                      </a:lnTo>
                      <a:lnTo>
                        <a:pt x="396" y="716"/>
                      </a:lnTo>
                      <a:lnTo>
                        <a:pt x="394" y="682"/>
                      </a:lnTo>
                      <a:lnTo>
                        <a:pt x="490" y="776"/>
                      </a:lnTo>
                      <a:lnTo>
                        <a:pt x="498" y="768"/>
                      </a:lnTo>
                      <a:lnTo>
                        <a:pt x="392" y="656"/>
                      </a:lnTo>
                      <a:lnTo>
                        <a:pt x="392" y="656"/>
                      </a:lnTo>
                      <a:lnTo>
                        <a:pt x="392" y="644"/>
                      </a:lnTo>
                      <a:lnTo>
                        <a:pt x="392" y="644"/>
                      </a:lnTo>
                      <a:lnTo>
                        <a:pt x="390" y="600"/>
                      </a:lnTo>
                      <a:lnTo>
                        <a:pt x="388" y="556"/>
                      </a:lnTo>
                      <a:lnTo>
                        <a:pt x="388" y="510"/>
                      </a:lnTo>
                      <a:lnTo>
                        <a:pt x="394" y="466"/>
                      </a:lnTo>
                      <a:lnTo>
                        <a:pt x="394" y="466"/>
                      </a:lnTo>
                      <a:lnTo>
                        <a:pt x="436" y="484"/>
                      </a:lnTo>
                      <a:lnTo>
                        <a:pt x="476" y="506"/>
                      </a:lnTo>
                      <a:lnTo>
                        <a:pt x="514" y="530"/>
                      </a:lnTo>
                      <a:lnTo>
                        <a:pt x="552" y="554"/>
                      </a:lnTo>
                      <a:lnTo>
                        <a:pt x="552" y="554"/>
                      </a:lnTo>
                      <a:lnTo>
                        <a:pt x="564" y="562"/>
                      </a:lnTo>
                      <a:lnTo>
                        <a:pt x="606" y="706"/>
                      </a:lnTo>
                      <a:lnTo>
                        <a:pt x="618" y="702"/>
                      </a:lnTo>
                      <a:lnTo>
                        <a:pt x="586" y="576"/>
                      </a:lnTo>
                      <a:lnTo>
                        <a:pt x="586" y="576"/>
                      </a:lnTo>
                      <a:lnTo>
                        <a:pt x="614" y="594"/>
                      </a:lnTo>
                      <a:lnTo>
                        <a:pt x="642" y="610"/>
                      </a:lnTo>
                      <a:lnTo>
                        <a:pt x="664" y="686"/>
                      </a:lnTo>
                      <a:lnTo>
                        <a:pt x="674" y="684"/>
                      </a:lnTo>
                      <a:lnTo>
                        <a:pt x="658" y="620"/>
                      </a:lnTo>
                      <a:lnTo>
                        <a:pt x="658" y="620"/>
                      </a:lnTo>
                      <a:lnTo>
                        <a:pt x="696" y="636"/>
                      </a:lnTo>
                      <a:lnTo>
                        <a:pt x="734" y="652"/>
                      </a:lnTo>
                      <a:lnTo>
                        <a:pt x="738" y="652"/>
                      </a:lnTo>
                      <a:lnTo>
                        <a:pt x="746" y="638"/>
                      </a:lnTo>
                      <a:lnTo>
                        <a:pt x="746" y="636"/>
                      </a:lnTo>
                      <a:lnTo>
                        <a:pt x="750" y="632"/>
                      </a:lnTo>
                      <a:lnTo>
                        <a:pt x="746" y="630"/>
                      </a:lnTo>
                      <a:lnTo>
                        <a:pt x="746" y="630"/>
                      </a:lnTo>
                      <a:lnTo>
                        <a:pt x="714" y="604"/>
                      </a:lnTo>
                      <a:lnTo>
                        <a:pt x="680" y="580"/>
                      </a:lnTo>
                      <a:lnTo>
                        <a:pt x="680" y="580"/>
                      </a:lnTo>
                      <a:close/>
                    </a:path>
                  </a:pathLst>
                </a:custGeom>
                <a:solidFill>
                  <a:srgbClr val="FEFFFF">
                    <a:alpha val="3000"/>
                  </a:srgbClr>
                </a:solidFill>
                <a:ln>
                  <a:solidFill>
                    <a:srgbClr val="FEFFFF">
                      <a:alpha val="4000"/>
                    </a:srgbClr>
                  </a:solidFill>
                </a:ln>
                <a:effectLst>
                  <a:glow rad="76200">
                    <a:srgbClr val="FEFFFF">
                      <a:alpha val="6000"/>
                    </a:srgbClr>
                  </a:glow>
                  <a:softEdge rad="12700"/>
                </a:effectLst>
                <a:extLst/>
              </p:spPr>
              <p:txBody>
                <a:bodyPr vert="horz" wrap="square" lIns="91440" tIns="45720" rIns="91440" bIns="45720" numCol="1" anchor="t" anchorCtr="0" compatLnSpc="1">
                  <a:prstTxWarp prst="textNoShape">
                    <a:avLst/>
                  </a:prstTxWarp>
                </a:bodyPr>
                <a:lstStyle/>
                <a:p>
                  <a:endParaRPr lang="en-US"/>
                </a:p>
              </p:txBody>
            </p:sp>
            <p:sp>
              <p:nvSpPr>
                <p:cNvPr id="28" name="Freeform 53"/>
                <p:cNvSpPr>
                  <a:spLocks noChangeAspect="1"/>
                </p:cNvSpPr>
                <p:nvPr/>
              </p:nvSpPr>
              <p:spPr bwMode="auto">
                <a:xfrm rot="1160251">
                  <a:off x="8324628" y="3308607"/>
                  <a:ext cx="491754" cy="561254"/>
                </a:xfrm>
                <a:custGeom>
                  <a:avLst/>
                  <a:gdLst>
                    <a:gd name="T0" fmla="*/ 664 w 750"/>
                    <a:gd name="T1" fmla="*/ 570 h 856"/>
                    <a:gd name="T2" fmla="*/ 582 w 750"/>
                    <a:gd name="T3" fmla="*/ 526 h 856"/>
                    <a:gd name="T4" fmla="*/ 490 w 750"/>
                    <a:gd name="T5" fmla="*/ 480 h 856"/>
                    <a:gd name="T6" fmla="*/ 492 w 750"/>
                    <a:gd name="T7" fmla="*/ 380 h 856"/>
                    <a:gd name="T8" fmla="*/ 730 w 750"/>
                    <a:gd name="T9" fmla="*/ 366 h 856"/>
                    <a:gd name="T10" fmla="*/ 744 w 750"/>
                    <a:gd name="T11" fmla="*/ 306 h 856"/>
                    <a:gd name="T12" fmla="*/ 748 w 750"/>
                    <a:gd name="T13" fmla="*/ 228 h 856"/>
                    <a:gd name="T14" fmla="*/ 738 w 750"/>
                    <a:gd name="T15" fmla="*/ 206 h 856"/>
                    <a:gd name="T16" fmla="*/ 674 w 750"/>
                    <a:gd name="T17" fmla="*/ 174 h 856"/>
                    <a:gd name="T18" fmla="*/ 584 w 750"/>
                    <a:gd name="T19" fmla="*/ 284 h 856"/>
                    <a:gd name="T20" fmla="*/ 552 w 750"/>
                    <a:gd name="T21" fmla="*/ 306 h 856"/>
                    <a:gd name="T22" fmla="*/ 398 w 750"/>
                    <a:gd name="T23" fmla="*/ 394 h 856"/>
                    <a:gd name="T24" fmla="*/ 394 w 750"/>
                    <a:gd name="T25" fmla="*/ 212 h 856"/>
                    <a:gd name="T26" fmla="*/ 398 w 750"/>
                    <a:gd name="T27" fmla="*/ 172 h 856"/>
                    <a:gd name="T28" fmla="*/ 398 w 750"/>
                    <a:gd name="T29" fmla="*/ 88 h 856"/>
                    <a:gd name="T30" fmla="*/ 384 w 750"/>
                    <a:gd name="T31" fmla="*/ 0 h 856"/>
                    <a:gd name="T32" fmla="*/ 356 w 750"/>
                    <a:gd name="T33" fmla="*/ 46 h 856"/>
                    <a:gd name="T34" fmla="*/ 352 w 750"/>
                    <a:gd name="T35" fmla="*/ 108 h 856"/>
                    <a:gd name="T36" fmla="*/ 356 w 750"/>
                    <a:gd name="T37" fmla="*/ 200 h 856"/>
                    <a:gd name="T38" fmla="*/ 362 w 750"/>
                    <a:gd name="T39" fmla="*/ 302 h 856"/>
                    <a:gd name="T40" fmla="*/ 274 w 750"/>
                    <a:gd name="T41" fmla="*/ 352 h 856"/>
                    <a:gd name="T42" fmla="*/ 144 w 750"/>
                    <a:gd name="T43" fmla="*/ 152 h 856"/>
                    <a:gd name="T44" fmla="*/ 84 w 750"/>
                    <a:gd name="T45" fmla="*/ 170 h 856"/>
                    <a:gd name="T46" fmla="*/ 14 w 750"/>
                    <a:gd name="T47" fmla="*/ 206 h 856"/>
                    <a:gd name="T48" fmla="*/ 2 w 750"/>
                    <a:gd name="T49" fmla="*/ 222 h 856"/>
                    <a:gd name="T50" fmla="*/ 70 w 750"/>
                    <a:gd name="T51" fmla="*/ 278 h 856"/>
                    <a:gd name="T52" fmla="*/ 114 w 750"/>
                    <a:gd name="T53" fmla="*/ 304 h 856"/>
                    <a:gd name="T54" fmla="*/ 168 w 750"/>
                    <a:gd name="T55" fmla="*/ 330 h 856"/>
                    <a:gd name="T56" fmla="*/ 296 w 750"/>
                    <a:gd name="T57" fmla="*/ 400 h 856"/>
                    <a:gd name="T58" fmla="*/ 218 w 750"/>
                    <a:gd name="T59" fmla="*/ 498 h 856"/>
                    <a:gd name="T60" fmla="*/ 16 w 750"/>
                    <a:gd name="T61" fmla="*/ 502 h 856"/>
                    <a:gd name="T62" fmla="*/ 6 w 750"/>
                    <a:gd name="T63" fmla="*/ 552 h 856"/>
                    <a:gd name="T64" fmla="*/ 2 w 750"/>
                    <a:gd name="T65" fmla="*/ 628 h 856"/>
                    <a:gd name="T66" fmla="*/ 10 w 750"/>
                    <a:gd name="T67" fmla="*/ 650 h 856"/>
                    <a:gd name="T68" fmla="*/ 74 w 750"/>
                    <a:gd name="T69" fmla="*/ 684 h 856"/>
                    <a:gd name="T70" fmla="*/ 164 w 750"/>
                    <a:gd name="T71" fmla="*/ 574 h 856"/>
                    <a:gd name="T72" fmla="*/ 196 w 750"/>
                    <a:gd name="T73" fmla="*/ 552 h 856"/>
                    <a:gd name="T74" fmla="*/ 352 w 750"/>
                    <a:gd name="T75" fmla="*/ 464 h 856"/>
                    <a:gd name="T76" fmla="*/ 354 w 750"/>
                    <a:gd name="T77" fmla="*/ 644 h 856"/>
                    <a:gd name="T78" fmla="*/ 352 w 750"/>
                    <a:gd name="T79" fmla="*/ 686 h 856"/>
                    <a:gd name="T80" fmla="*/ 304 w 750"/>
                    <a:gd name="T81" fmla="*/ 816 h 856"/>
                    <a:gd name="T82" fmla="*/ 362 w 750"/>
                    <a:gd name="T83" fmla="*/ 856 h 856"/>
                    <a:gd name="T84" fmla="*/ 386 w 750"/>
                    <a:gd name="T85" fmla="*/ 852 h 856"/>
                    <a:gd name="T86" fmla="*/ 396 w 750"/>
                    <a:gd name="T87" fmla="*/ 750 h 856"/>
                    <a:gd name="T88" fmla="*/ 498 w 750"/>
                    <a:gd name="T89" fmla="*/ 768 h 856"/>
                    <a:gd name="T90" fmla="*/ 390 w 750"/>
                    <a:gd name="T91" fmla="*/ 600 h 856"/>
                    <a:gd name="T92" fmla="*/ 436 w 750"/>
                    <a:gd name="T93" fmla="*/ 484 h 856"/>
                    <a:gd name="T94" fmla="*/ 564 w 750"/>
                    <a:gd name="T95" fmla="*/ 562 h 856"/>
                    <a:gd name="T96" fmla="*/ 614 w 750"/>
                    <a:gd name="T97" fmla="*/ 594 h 856"/>
                    <a:gd name="T98" fmla="*/ 658 w 750"/>
                    <a:gd name="T99" fmla="*/ 620 h 856"/>
                    <a:gd name="T100" fmla="*/ 746 w 750"/>
                    <a:gd name="T101" fmla="*/ 636 h 856"/>
                    <a:gd name="T102" fmla="*/ 680 w 750"/>
                    <a:gd name="T103" fmla="*/ 580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50" h="856">
                      <a:moveTo>
                        <a:pt x="680" y="580"/>
                      </a:moveTo>
                      <a:lnTo>
                        <a:pt x="746" y="560"/>
                      </a:lnTo>
                      <a:lnTo>
                        <a:pt x="744" y="552"/>
                      </a:lnTo>
                      <a:lnTo>
                        <a:pt x="664" y="570"/>
                      </a:lnTo>
                      <a:lnTo>
                        <a:pt x="664" y="570"/>
                      </a:lnTo>
                      <a:lnTo>
                        <a:pt x="634" y="554"/>
                      </a:lnTo>
                      <a:lnTo>
                        <a:pt x="604" y="538"/>
                      </a:lnTo>
                      <a:lnTo>
                        <a:pt x="732" y="502"/>
                      </a:lnTo>
                      <a:lnTo>
                        <a:pt x="730" y="490"/>
                      </a:lnTo>
                      <a:lnTo>
                        <a:pt x="582" y="526"/>
                      </a:lnTo>
                      <a:lnTo>
                        <a:pt x="582" y="526"/>
                      </a:lnTo>
                      <a:lnTo>
                        <a:pt x="570" y="522"/>
                      </a:lnTo>
                      <a:lnTo>
                        <a:pt x="570" y="522"/>
                      </a:lnTo>
                      <a:lnTo>
                        <a:pt x="530" y="502"/>
                      </a:lnTo>
                      <a:lnTo>
                        <a:pt x="490" y="480"/>
                      </a:lnTo>
                      <a:lnTo>
                        <a:pt x="452" y="458"/>
                      </a:lnTo>
                      <a:lnTo>
                        <a:pt x="416" y="432"/>
                      </a:lnTo>
                      <a:lnTo>
                        <a:pt x="416" y="432"/>
                      </a:lnTo>
                      <a:lnTo>
                        <a:pt x="454" y="404"/>
                      </a:lnTo>
                      <a:lnTo>
                        <a:pt x="492" y="380"/>
                      </a:lnTo>
                      <a:lnTo>
                        <a:pt x="532" y="358"/>
                      </a:lnTo>
                      <a:lnTo>
                        <a:pt x="572" y="338"/>
                      </a:lnTo>
                      <a:lnTo>
                        <a:pt x="572" y="338"/>
                      </a:lnTo>
                      <a:lnTo>
                        <a:pt x="586" y="332"/>
                      </a:lnTo>
                      <a:lnTo>
                        <a:pt x="730" y="366"/>
                      </a:lnTo>
                      <a:lnTo>
                        <a:pt x="732" y="356"/>
                      </a:lnTo>
                      <a:lnTo>
                        <a:pt x="608" y="320"/>
                      </a:lnTo>
                      <a:lnTo>
                        <a:pt x="608" y="320"/>
                      </a:lnTo>
                      <a:lnTo>
                        <a:pt x="666" y="288"/>
                      </a:lnTo>
                      <a:lnTo>
                        <a:pt x="744" y="306"/>
                      </a:lnTo>
                      <a:lnTo>
                        <a:pt x="746" y="296"/>
                      </a:lnTo>
                      <a:lnTo>
                        <a:pt x="682" y="278"/>
                      </a:lnTo>
                      <a:lnTo>
                        <a:pt x="682" y="278"/>
                      </a:lnTo>
                      <a:lnTo>
                        <a:pt x="716" y="254"/>
                      </a:lnTo>
                      <a:lnTo>
                        <a:pt x="748" y="228"/>
                      </a:lnTo>
                      <a:lnTo>
                        <a:pt x="750" y="226"/>
                      </a:lnTo>
                      <a:lnTo>
                        <a:pt x="748" y="224"/>
                      </a:lnTo>
                      <a:lnTo>
                        <a:pt x="748" y="224"/>
                      </a:lnTo>
                      <a:lnTo>
                        <a:pt x="744" y="214"/>
                      </a:lnTo>
                      <a:lnTo>
                        <a:pt x="738" y="206"/>
                      </a:lnTo>
                      <a:lnTo>
                        <a:pt x="736" y="208"/>
                      </a:lnTo>
                      <a:lnTo>
                        <a:pt x="736" y="208"/>
                      </a:lnTo>
                      <a:lnTo>
                        <a:pt x="696" y="222"/>
                      </a:lnTo>
                      <a:lnTo>
                        <a:pt x="658" y="240"/>
                      </a:lnTo>
                      <a:lnTo>
                        <a:pt x="674" y="174"/>
                      </a:lnTo>
                      <a:lnTo>
                        <a:pt x="664" y="170"/>
                      </a:lnTo>
                      <a:lnTo>
                        <a:pt x="642" y="248"/>
                      </a:lnTo>
                      <a:lnTo>
                        <a:pt x="642" y="248"/>
                      </a:lnTo>
                      <a:lnTo>
                        <a:pt x="614" y="266"/>
                      </a:lnTo>
                      <a:lnTo>
                        <a:pt x="584" y="284"/>
                      </a:lnTo>
                      <a:lnTo>
                        <a:pt x="618" y="154"/>
                      </a:lnTo>
                      <a:lnTo>
                        <a:pt x="606" y="152"/>
                      </a:lnTo>
                      <a:lnTo>
                        <a:pt x="562" y="298"/>
                      </a:lnTo>
                      <a:lnTo>
                        <a:pt x="562" y="298"/>
                      </a:lnTo>
                      <a:lnTo>
                        <a:pt x="552" y="306"/>
                      </a:lnTo>
                      <a:lnTo>
                        <a:pt x="552" y="306"/>
                      </a:lnTo>
                      <a:lnTo>
                        <a:pt x="516" y="330"/>
                      </a:lnTo>
                      <a:lnTo>
                        <a:pt x="478" y="354"/>
                      </a:lnTo>
                      <a:lnTo>
                        <a:pt x="438" y="376"/>
                      </a:lnTo>
                      <a:lnTo>
                        <a:pt x="398" y="394"/>
                      </a:lnTo>
                      <a:lnTo>
                        <a:pt x="398" y="394"/>
                      </a:lnTo>
                      <a:lnTo>
                        <a:pt x="392" y="348"/>
                      </a:lnTo>
                      <a:lnTo>
                        <a:pt x="392" y="302"/>
                      </a:lnTo>
                      <a:lnTo>
                        <a:pt x="392" y="258"/>
                      </a:lnTo>
                      <a:lnTo>
                        <a:pt x="394" y="212"/>
                      </a:lnTo>
                      <a:lnTo>
                        <a:pt x="394" y="212"/>
                      </a:lnTo>
                      <a:lnTo>
                        <a:pt x="396" y="198"/>
                      </a:lnTo>
                      <a:lnTo>
                        <a:pt x="498" y="90"/>
                      </a:lnTo>
                      <a:lnTo>
                        <a:pt x="490" y="82"/>
                      </a:lnTo>
                      <a:lnTo>
                        <a:pt x="398" y="172"/>
                      </a:lnTo>
                      <a:lnTo>
                        <a:pt x="398" y="172"/>
                      </a:lnTo>
                      <a:lnTo>
                        <a:pt x="398" y="106"/>
                      </a:lnTo>
                      <a:lnTo>
                        <a:pt x="452" y="48"/>
                      </a:lnTo>
                      <a:lnTo>
                        <a:pt x="446" y="42"/>
                      </a:lnTo>
                      <a:lnTo>
                        <a:pt x="398" y="88"/>
                      </a:lnTo>
                      <a:lnTo>
                        <a:pt x="398" y="88"/>
                      </a:lnTo>
                      <a:lnTo>
                        <a:pt x="394" y="46"/>
                      </a:lnTo>
                      <a:lnTo>
                        <a:pt x="388" y="4"/>
                      </a:lnTo>
                      <a:lnTo>
                        <a:pt x="388" y="0"/>
                      </a:lnTo>
                      <a:lnTo>
                        <a:pt x="384" y="0"/>
                      </a:lnTo>
                      <a:lnTo>
                        <a:pt x="368" y="0"/>
                      </a:lnTo>
                      <a:lnTo>
                        <a:pt x="364" y="0"/>
                      </a:lnTo>
                      <a:lnTo>
                        <a:pt x="364" y="4"/>
                      </a:lnTo>
                      <a:lnTo>
                        <a:pt x="364" y="4"/>
                      </a:lnTo>
                      <a:lnTo>
                        <a:pt x="356" y="46"/>
                      </a:lnTo>
                      <a:lnTo>
                        <a:pt x="354" y="88"/>
                      </a:lnTo>
                      <a:lnTo>
                        <a:pt x="304" y="42"/>
                      </a:lnTo>
                      <a:lnTo>
                        <a:pt x="296" y="48"/>
                      </a:lnTo>
                      <a:lnTo>
                        <a:pt x="352" y="108"/>
                      </a:lnTo>
                      <a:lnTo>
                        <a:pt x="352" y="108"/>
                      </a:lnTo>
                      <a:lnTo>
                        <a:pt x="354" y="140"/>
                      </a:lnTo>
                      <a:lnTo>
                        <a:pt x="354" y="174"/>
                      </a:lnTo>
                      <a:lnTo>
                        <a:pt x="258" y="82"/>
                      </a:lnTo>
                      <a:lnTo>
                        <a:pt x="250" y="90"/>
                      </a:lnTo>
                      <a:lnTo>
                        <a:pt x="356" y="200"/>
                      </a:lnTo>
                      <a:lnTo>
                        <a:pt x="356" y="200"/>
                      </a:lnTo>
                      <a:lnTo>
                        <a:pt x="358" y="214"/>
                      </a:lnTo>
                      <a:lnTo>
                        <a:pt x="358" y="214"/>
                      </a:lnTo>
                      <a:lnTo>
                        <a:pt x="360" y="258"/>
                      </a:lnTo>
                      <a:lnTo>
                        <a:pt x="362" y="302"/>
                      </a:lnTo>
                      <a:lnTo>
                        <a:pt x="360" y="346"/>
                      </a:lnTo>
                      <a:lnTo>
                        <a:pt x="356" y="392"/>
                      </a:lnTo>
                      <a:lnTo>
                        <a:pt x="356" y="392"/>
                      </a:lnTo>
                      <a:lnTo>
                        <a:pt x="314" y="374"/>
                      </a:lnTo>
                      <a:lnTo>
                        <a:pt x="274" y="352"/>
                      </a:lnTo>
                      <a:lnTo>
                        <a:pt x="236" y="328"/>
                      </a:lnTo>
                      <a:lnTo>
                        <a:pt x="198" y="304"/>
                      </a:lnTo>
                      <a:lnTo>
                        <a:pt x="198" y="304"/>
                      </a:lnTo>
                      <a:lnTo>
                        <a:pt x="186" y="294"/>
                      </a:lnTo>
                      <a:lnTo>
                        <a:pt x="144" y="152"/>
                      </a:lnTo>
                      <a:lnTo>
                        <a:pt x="132" y="154"/>
                      </a:lnTo>
                      <a:lnTo>
                        <a:pt x="164" y="282"/>
                      </a:lnTo>
                      <a:lnTo>
                        <a:pt x="164" y="282"/>
                      </a:lnTo>
                      <a:lnTo>
                        <a:pt x="106" y="246"/>
                      </a:lnTo>
                      <a:lnTo>
                        <a:pt x="84" y="170"/>
                      </a:lnTo>
                      <a:lnTo>
                        <a:pt x="74" y="174"/>
                      </a:lnTo>
                      <a:lnTo>
                        <a:pt x="90" y="238"/>
                      </a:lnTo>
                      <a:lnTo>
                        <a:pt x="90" y="238"/>
                      </a:lnTo>
                      <a:lnTo>
                        <a:pt x="54" y="220"/>
                      </a:lnTo>
                      <a:lnTo>
                        <a:pt x="14" y="206"/>
                      </a:lnTo>
                      <a:lnTo>
                        <a:pt x="12" y="204"/>
                      </a:lnTo>
                      <a:lnTo>
                        <a:pt x="10" y="208"/>
                      </a:lnTo>
                      <a:lnTo>
                        <a:pt x="10" y="208"/>
                      </a:lnTo>
                      <a:lnTo>
                        <a:pt x="2" y="222"/>
                      </a:lnTo>
                      <a:lnTo>
                        <a:pt x="2" y="222"/>
                      </a:lnTo>
                      <a:lnTo>
                        <a:pt x="0" y="224"/>
                      </a:lnTo>
                      <a:lnTo>
                        <a:pt x="2" y="226"/>
                      </a:lnTo>
                      <a:lnTo>
                        <a:pt x="2" y="226"/>
                      </a:lnTo>
                      <a:lnTo>
                        <a:pt x="36" y="254"/>
                      </a:lnTo>
                      <a:lnTo>
                        <a:pt x="70" y="278"/>
                      </a:lnTo>
                      <a:lnTo>
                        <a:pt x="4" y="296"/>
                      </a:lnTo>
                      <a:lnTo>
                        <a:pt x="6" y="306"/>
                      </a:lnTo>
                      <a:lnTo>
                        <a:pt x="86" y="288"/>
                      </a:lnTo>
                      <a:lnTo>
                        <a:pt x="86" y="288"/>
                      </a:lnTo>
                      <a:lnTo>
                        <a:pt x="114" y="304"/>
                      </a:lnTo>
                      <a:lnTo>
                        <a:pt x="144" y="318"/>
                      </a:lnTo>
                      <a:lnTo>
                        <a:pt x="16" y="356"/>
                      </a:lnTo>
                      <a:lnTo>
                        <a:pt x="20" y="366"/>
                      </a:lnTo>
                      <a:lnTo>
                        <a:pt x="168" y="330"/>
                      </a:lnTo>
                      <a:lnTo>
                        <a:pt x="168" y="330"/>
                      </a:lnTo>
                      <a:lnTo>
                        <a:pt x="180" y="336"/>
                      </a:lnTo>
                      <a:lnTo>
                        <a:pt x="180" y="336"/>
                      </a:lnTo>
                      <a:lnTo>
                        <a:pt x="220" y="356"/>
                      </a:lnTo>
                      <a:lnTo>
                        <a:pt x="258" y="376"/>
                      </a:lnTo>
                      <a:lnTo>
                        <a:pt x="296" y="400"/>
                      </a:lnTo>
                      <a:lnTo>
                        <a:pt x="334" y="426"/>
                      </a:lnTo>
                      <a:lnTo>
                        <a:pt x="334" y="426"/>
                      </a:lnTo>
                      <a:lnTo>
                        <a:pt x="296" y="454"/>
                      </a:lnTo>
                      <a:lnTo>
                        <a:pt x="258" y="478"/>
                      </a:lnTo>
                      <a:lnTo>
                        <a:pt x="218" y="498"/>
                      </a:lnTo>
                      <a:lnTo>
                        <a:pt x="178" y="520"/>
                      </a:lnTo>
                      <a:lnTo>
                        <a:pt x="178" y="520"/>
                      </a:lnTo>
                      <a:lnTo>
                        <a:pt x="164" y="526"/>
                      </a:lnTo>
                      <a:lnTo>
                        <a:pt x="20" y="490"/>
                      </a:lnTo>
                      <a:lnTo>
                        <a:pt x="16" y="502"/>
                      </a:lnTo>
                      <a:lnTo>
                        <a:pt x="142" y="538"/>
                      </a:lnTo>
                      <a:lnTo>
                        <a:pt x="142" y="538"/>
                      </a:lnTo>
                      <a:lnTo>
                        <a:pt x="112" y="554"/>
                      </a:lnTo>
                      <a:lnTo>
                        <a:pt x="82" y="570"/>
                      </a:lnTo>
                      <a:lnTo>
                        <a:pt x="6" y="552"/>
                      </a:lnTo>
                      <a:lnTo>
                        <a:pt x="4" y="560"/>
                      </a:lnTo>
                      <a:lnTo>
                        <a:pt x="68" y="580"/>
                      </a:lnTo>
                      <a:lnTo>
                        <a:pt x="68" y="580"/>
                      </a:lnTo>
                      <a:lnTo>
                        <a:pt x="34" y="602"/>
                      </a:lnTo>
                      <a:lnTo>
                        <a:pt x="2" y="628"/>
                      </a:lnTo>
                      <a:lnTo>
                        <a:pt x="0" y="630"/>
                      </a:lnTo>
                      <a:lnTo>
                        <a:pt x="6" y="644"/>
                      </a:lnTo>
                      <a:lnTo>
                        <a:pt x="8" y="648"/>
                      </a:lnTo>
                      <a:lnTo>
                        <a:pt x="8" y="648"/>
                      </a:lnTo>
                      <a:lnTo>
                        <a:pt x="10" y="650"/>
                      </a:lnTo>
                      <a:lnTo>
                        <a:pt x="14" y="650"/>
                      </a:lnTo>
                      <a:lnTo>
                        <a:pt x="14" y="650"/>
                      </a:lnTo>
                      <a:lnTo>
                        <a:pt x="54" y="636"/>
                      </a:lnTo>
                      <a:lnTo>
                        <a:pt x="92" y="618"/>
                      </a:lnTo>
                      <a:lnTo>
                        <a:pt x="74" y="684"/>
                      </a:lnTo>
                      <a:lnTo>
                        <a:pt x="84" y="686"/>
                      </a:lnTo>
                      <a:lnTo>
                        <a:pt x="108" y="608"/>
                      </a:lnTo>
                      <a:lnTo>
                        <a:pt x="108" y="608"/>
                      </a:lnTo>
                      <a:lnTo>
                        <a:pt x="136" y="592"/>
                      </a:lnTo>
                      <a:lnTo>
                        <a:pt x="164" y="574"/>
                      </a:lnTo>
                      <a:lnTo>
                        <a:pt x="132" y="702"/>
                      </a:lnTo>
                      <a:lnTo>
                        <a:pt x="144" y="706"/>
                      </a:lnTo>
                      <a:lnTo>
                        <a:pt x="186" y="558"/>
                      </a:lnTo>
                      <a:lnTo>
                        <a:pt x="186" y="558"/>
                      </a:lnTo>
                      <a:lnTo>
                        <a:pt x="196" y="552"/>
                      </a:lnTo>
                      <a:lnTo>
                        <a:pt x="196" y="552"/>
                      </a:lnTo>
                      <a:lnTo>
                        <a:pt x="234" y="526"/>
                      </a:lnTo>
                      <a:lnTo>
                        <a:pt x="272" y="504"/>
                      </a:lnTo>
                      <a:lnTo>
                        <a:pt x="310" y="482"/>
                      </a:lnTo>
                      <a:lnTo>
                        <a:pt x="352" y="464"/>
                      </a:lnTo>
                      <a:lnTo>
                        <a:pt x="352" y="464"/>
                      </a:lnTo>
                      <a:lnTo>
                        <a:pt x="356" y="508"/>
                      </a:lnTo>
                      <a:lnTo>
                        <a:pt x="358" y="554"/>
                      </a:lnTo>
                      <a:lnTo>
                        <a:pt x="356" y="600"/>
                      </a:lnTo>
                      <a:lnTo>
                        <a:pt x="354" y="644"/>
                      </a:lnTo>
                      <a:lnTo>
                        <a:pt x="354" y="644"/>
                      </a:lnTo>
                      <a:lnTo>
                        <a:pt x="354" y="660"/>
                      </a:lnTo>
                      <a:lnTo>
                        <a:pt x="250" y="768"/>
                      </a:lnTo>
                      <a:lnTo>
                        <a:pt x="258" y="776"/>
                      </a:lnTo>
                      <a:lnTo>
                        <a:pt x="352" y="686"/>
                      </a:lnTo>
                      <a:lnTo>
                        <a:pt x="352" y="686"/>
                      </a:lnTo>
                      <a:lnTo>
                        <a:pt x="352" y="718"/>
                      </a:lnTo>
                      <a:lnTo>
                        <a:pt x="352" y="752"/>
                      </a:lnTo>
                      <a:lnTo>
                        <a:pt x="296" y="808"/>
                      </a:lnTo>
                      <a:lnTo>
                        <a:pt x="304" y="816"/>
                      </a:lnTo>
                      <a:lnTo>
                        <a:pt x="352" y="770"/>
                      </a:lnTo>
                      <a:lnTo>
                        <a:pt x="352" y="770"/>
                      </a:lnTo>
                      <a:lnTo>
                        <a:pt x="354" y="812"/>
                      </a:lnTo>
                      <a:lnTo>
                        <a:pt x="362" y="852"/>
                      </a:lnTo>
                      <a:lnTo>
                        <a:pt x="362" y="856"/>
                      </a:lnTo>
                      <a:lnTo>
                        <a:pt x="366" y="856"/>
                      </a:lnTo>
                      <a:lnTo>
                        <a:pt x="382" y="856"/>
                      </a:lnTo>
                      <a:lnTo>
                        <a:pt x="386" y="856"/>
                      </a:lnTo>
                      <a:lnTo>
                        <a:pt x="386" y="852"/>
                      </a:lnTo>
                      <a:lnTo>
                        <a:pt x="386" y="852"/>
                      </a:lnTo>
                      <a:lnTo>
                        <a:pt x="394" y="810"/>
                      </a:lnTo>
                      <a:lnTo>
                        <a:pt x="396" y="768"/>
                      </a:lnTo>
                      <a:lnTo>
                        <a:pt x="446" y="816"/>
                      </a:lnTo>
                      <a:lnTo>
                        <a:pt x="452" y="808"/>
                      </a:lnTo>
                      <a:lnTo>
                        <a:pt x="396" y="750"/>
                      </a:lnTo>
                      <a:lnTo>
                        <a:pt x="396" y="750"/>
                      </a:lnTo>
                      <a:lnTo>
                        <a:pt x="396" y="716"/>
                      </a:lnTo>
                      <a:lnTo>
                        <a:pt x="394" y="682"/>
                      </a:lnTo>
                      <a:lnTo>
                        <a:pt x="490" y="776"/>
                      </a:lnTo>
                      <a:lnTo>
                        <a:pt x="498" y="768"/>
                      </a:lnTo>
                      <a:lnTo>
                        <a:pt x="392" y="656"/>
                      </a:lnTo>
                      <a:lnTo>
                        <a:pt x="392" y="656"/>
                      </a:lnTo>
                      <a:lnTo>
                        <a:pt x="392" y="644"/>
                      </a:lnTo>
                      <a:lnTo>
                        <a:pt x="392" y="644"/>
                      </a:lnTo>
                      <a:lnTo>
                        <a:pt x="390" y="600"/>
                      </a:lnTo>
                      <a:lnTo>
                        <a:pt x="388" y="556"/>
                      </a:lnTo>
                      <a:lnTo>
                        <a:pt x="388" y="510"/>
                      </a:lnTo>
                      <a:lnTo>
                        <a:pt x="394" y="466"/>
                      </a:lnTo>
                      <a:lnTo>
                        <a:pt x="394" y="466"/>
                      </a:lnTo>
                      <a:lnTo>
                        <a:pt x="436" y="484"/>
                      </a:lnTo>
                      <a:lnTo>
                        <a:pt x="476" y="506"/>
                      </a:lnTo>
                      <a:lnTo>
                        <a:pt x="514" y="530"/>
                      </a:lnTo>
                      <a:lnTo>
                        <a:pt x="552" y="554"/>
                      </a:lnTo>
                      <a:lnTo>
                        <a:pt x="552" y="554"/>
                      </a:lnTo>
                      <a:lnTo>
                        <a:pt x="564" y="562"/>
                      </a:lnTo>
                      <a:lnTo>
                        <a:pt x="606" y="706"/>
                      </a:lnTo>
                      <a:lnTo>
                        <a:pt x="618" y="702"/>
                      </a:lnTo>
                      <a:lnTo>
                        <a:pt x="586" y="576"/>
                      </a:lnTo>
                      <a:lnTo>
                        <a:pt x="586" y="576"/>
                      </a:lnTo>
                      <a:lnTo>
                        <a:pt x="614" y="594"/>
                      </a:lnTo>
                      <a:lnTo>
                        <a:pt x="642" y="610"/>
                      </a:lnTo>
                      <a:lnTo>
                        <a:pt x="664" y="686"/>
                      </a:lnTo>
                      <a:lnTo>
                        <a:pt x="674" y="684"/>
                      </a:lnTo>
                      <a:lnTo>
                        <a:pt x="658" y="620"/>
                      </a:lnTo>
                      <a:lnTo>
                        <a:pt x="658" y="620"/>
                      </a:lnTo>
                      <a:lnTo>
                        <a:pt x="696" y="636"/>
                      </a:lnTo>
                      <a:lnTo>
                        <a:pt x="734" y="652"/>
                      </a:lnTo>
                      <a:lnTo>
                        <a:pt x="738" y="652"/>
                      </a:lnTo>
                      <a:lnTo>
                        <a:pt x="746" y="638"/>
                      </a:lnTo>
                      <a:lnTo>
                        <a:pt x="746" y="636"/>
                      </a:lnTo>
                      <a:lnTo>
                        <a:pt x="750" y="632"/>
                      </a:lnTo>
                      <a:lnTo>
                        <a:pt x="746" y="630"/>
                      </a:lnTo>
                      <a:lnTo>
                        <a:pt x="746" y="630"/>
                      </a:lnTo>
                      <a:lnTo>
                        <a:pt x="714" y="604"/>
                      </a:lnTo>
                      <a:lnTo>
                        <a:pt x="680" y="580"/>
                      </a:lnTo>
                      <a:lnTo>
                        <a:pt x="680" y="580"/>
                      </a:lnTo>
                      <a:close/>
                    </a:path>
                  </a:pathLst>
                </a:custGeom>
                <a:solidFill>
                  <a:srgbClr val="FEFFFF">
                    <a:alpha val="76000"/>
                  </a:srgbClr>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algn="l" defTabSz="457200" rtl="0" eaLnBrk="1" latinLnBrk="0" hangingPunct="1"/>
                  <a:endParaRPr lang="en-US" sz="1800" kern="1200">
                    <a:solidFill>
                      <a:schemeClr val="tx1"/>
                    </a:solidFill>
                    <a:latin typeface="+mn-lt"/>
                    <a:ea typeface="+mn-ea"/>
                    <a:cs typeface="+mn-cs"/>
                  </a:endParaRPr>
                </a:p>
              </p:txBody>
            </p:sp>
            <p:sp>
              <p:nvSpPr>
                <p:cNvPr id="30" name="Freeform 53"/>
                <p:cNvSpPr>
                  <a:spLocks noChangeAspect="1"/>
                </p:cNvSpPr>
                <p:nvPr/>
              </p:nvSpPr>
              <p:spPr bwMode="auto">
                <a:xfrm rot="20991253">
                  <a:off x="8713407" y="888239"/>
                  <a:ext cx="384613" cy="438971"/>
                </a:xfrm>
                <a:custGeom>
                  <a:avLst/>
                  <a:gdLst>
                    <a:gd name="T0" fmla="*/ 664 w 750"/>
                    <a:gd name="T1" fmla="*/ 570 h 856"/>
                    <a:gd name="T2" fmla="*/ 582 w 750"/>
                    <a:gd name="T3" fmla="*/ 526 h 856"/>
                    <a:gd name="T4" fmla="*/ 490 w 750"/>
                    <a:gd name="T5" fmla="*/ 480 h 856"/>
                    <a:gd name="T6" fmla="*/ 492 w 750"/>
                    <a:gd name="T7" fmla="*/ 380 h 856"/>
                    <a:gd name="T8" fmla="*/ 730 w 750"/>
                    <a:gd name="T9" fmla="*/ 366 h 856"/>
                    <a:gd name="T10" fmla="*/ 744 w 750"/>
                    <a:gd name="T11" fmla="*/ 306 h 856"/>
                    <a:gd name="T12" fmla="*/ 748 w 750"/>
                    <a:gd name="T13" fmla="*/ 228 h 856"/>
                    <a:gd name="T14" fmla="*/ 738 w 750"/>
                    <a:gd name="T15" fmla="*/ 206 h 856"/>
                    <a:gd name="T16" fmla="*/ 674 w 750"/>
                    <a:gd name="T17" fmla="*/ 174 h 856"/>
                    <a:gd name="T18" fmla="*/ 584 w 750"/>
                    <a:gd name="T19" fmla="*/ 284 h 856"/>
                    <a:gd name="T20" fmla="*/ 552 w 750"/>
                    <a:gd name="T21" fmla="*/ 306 h 856"/>
                    <a:gd name="T22" fmla="*/ 398 w 750"/>
                    <a:gd name="T23" fmla="*/ 394 h 856"/>
                    <a:gd name="T24" fmla="*/ 394 w 750"/>
                    <a:gd name="T25" fmla="*/ 212 h 856"/>
                    <a:gd name="T26" fmla="*/ 398 w 750"/>
                    <a:gd name="T27" fmla="*/ 172 h 856"/>
                    <a:gd name="T28" fmla="*/ 398 w 750"/>
                    <a:gd name="T29" fmla="*/ 88 h 856"/>
                    <a:gd name="T30" fmla="*/ 384 w 750"/>
                    <a:gd name="T31" fmla="*/ 0 h 856"/>
                    <a:gd name="T32" fmla="*/ 356 w 750"/>
                    <a:gd name="T33" fmla="*/ 46 h 856"/>
                    <a:gd name="T34" fmla="*/ 352 w 750"/>
                    <a:gd name="T35" fmla="*/ 108 h 856"/>
                    <a:gd name="T36" fmla="*/ 356 w 750"/>
                    <a:gd name="T37" fmla="*/ 200 h 856"/>
                    <a:gd name="T38" fmla="*/ 362 w 750"/>
                    <a:gd name="T39" fmla="*/ 302 h 856"/>
                    <a:gd name="T40" fmla="*/ 274 w 750"/>
                    <a:gd name="T41" fmla="*/ 352 h 856"/>
                    <a:gd name="T42" fmla="*/ 144 w 750"/>
                    <a:gd name="T43" fmla="*/ 152 h 856"/>
                    <a:gd name="T44" fmla="*/ 84 w 750"/>
                    <a:gd name="T45" fmla="*/ 170 h 856"/>
                    <a:gd name="T46" fmla="*/ 14 w 750"/>
                    <a:gd name="T47" fmla="*/ 206 h 856"/>
                    <a:gd name="T48" fmla="*/ 2 w 750"/>
                    <a:gd name="T49" fmla="*/ 222 h 856"/>
                    <a:gd name="T50" fmla="*/ 70 w 750"/>
                    <a:gd name="T51" fmla="*/ 278 h 856"/>
                    <a:gd name="T52" fmla="*/ 114 w 750"/>
                    <a:gd name="T53" fmla="*/ 304 h 856"/>
                    <a:gd name="T54" fmla="*/ 168 w 750"/>
                    <a:gd name="T55" fmla="*/ 330 h 856"/>
                    <a:gd name="T56" fmla="*/ 296 w 750"/>
                    <a:gd name="T57" fmla="*/ 400 h 856"/>
                    <a:gd name="T58" fmla="*/ 218 w 750"/>
                    <a:gd name="T59" fmla="*/ 498 h 856"/>
                    <a:gd name="T60" fmla="*/ 16 w 750"/>
                    <a:gd name="T61" fmla="*/ 502 h 856"/>
                    <a:gd name="T62" fmla="*/ 6 w 750"/>
                    <a:gd name="T63" fmla="*/ 552 h 856"/>
                    <a:gd name="T64" fmla="*/ 2 w 750"/>
                    <a:gd name="T65" fmla="*/ 628 h 856"/>
                    <a:gd name="T66" fmla="*/ 10 w 750"/>
                    <a:gd name="T67" fmla="*/ 650 h 856"/>
                    <a:gd name="T68" fmla="*/ 74 w 750"/>
                    <a:gd name="T69" fmla="*/ 684 h 856"/>
                    <a:gd name="T70" fmla="*/ 164 w 750"/>
                    <a:gd name="T71" fmla="*/ 574 h 856"/>
                    <a:gd name="T72" fmla="*/ 196 w 750"/>
                    <a:gd name="T73" fmla="*/ 552 h 856"/>
                    <a:gd name="T74" fmla="*/ 352 w 750"/>
                    <a:gd name="T75" fmla="*/ 464 h 856"/>
                    <a:gd name="T76" fmla="*/ 354 w 750"/>
                    <a:gd name="T77" fmla="*/ 644 h 856"/>
                    <a:gd name="T78" fmla="*/ 352 w 750"/>
                    <a:gd name="T79" fmla="*/ 686 h 856"/>
                    <a:gd name="T80" fmla="*/ 304 w 750"/>
                    <a:gd name="T81" fmla="*/ 816 h 856"/>
                    <a:gd name="T82" fmla="*/ 362 w 750"/>
                    <a:gd name="T83" fmla="*/ 856 h 856"/>
                    <a:gd name="T84" fmla="*/ 386 w 750"/>
                    <a:gd name="T85" fmla="*/ 852 h 856"/>
                    <a:gd name="T86" fmla="*/ 396 w 750"/>
                    <a:gd name="T87" fmla="*/ 750 h 856"/>
                    <a:gd name="T88" fmla="*/ 498 w 750"/>
                    <a:gd name="T89" fmla="*/ 768 h 856"/>
                    <a:gd name="T90" fmla="*/ 390 w 750"/>
                    <a:gd name="T91" fmla="*/ 600 h 856"/>
                    <a:gd name="T92" fmla="*/ 436 w 750"/>
                    <a:gd name="T93" fmla="*/ 484 h 856"/>
                    <a:gd name="T94" fmla="*/ 564 w 750"/>
                    <a:gd name="T95" fmla="*/ 562 h 856"/>
                    <a:gd name="T96" fmla="*/ 614 w 750"/>
                    <a:gd name="T97" fmla="*/ 594 h 856"/>
                    <a:gd name="T98" fmla="*/ 658 w 750"/>
                    <a:gd name="T99" fmla="*/ 620 h 856"/>
                    <a:gd name="T100" fmla="*/ 746 w 750"/>
                    <a:gd name="T101" fmla="*/ 636 h 856"/>
                    <a:gd name="T102" fmla="*/ 680 w 750"/>
                    <a:gd name="T103" fmla="*/ 580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50" h="856">
                      <a:moveTo>
                        <a:pt x="680" y="580"/>
                      </a:moveTo>
                      <a:lnTo>
                        <a:pt x="746" y="560"/>
                      </a:lnTo>
                      <a:lnTo>
                        <a:pt x="744" y="552"/>
                      </a:lnTo>
                      <a:lnTo>
                        <a:pt x="664" y="570"/>
                      </a:lnTo>
                      <a:lnTo>
                        <a:pt x="664" y="570"/>
                      </a:lnTo>
                      <a:lnTo>
                        <a:pt x="634" y="554"/>
                      </a:lnTo>
                      <a:lnTo>
                        <a:pt x="604" y="538"/>
                      </a:lnTo>
                      <a:lnTo>
                        <a:pt x="732" y="502"/>
                      </a:lnTo>
                      <a:lnTo>
                        <a:pt x="730" y="490"/>
                      </a:lnTo>
                      <a:lnTo>
                        <a:pt x="582" y="526"/>
                      </a:lnTo>
                      <a:lnTo>
                        <a:pt x="582" y="526"/>
                      </a:lnTo>
                      <a:lnTo>
                        <a:pt x="570" y="522"/>
                      </a:lnTo>
                      <a:lnTo>
                        <a:pt x="570" y="522"/>
                      </a:lnTo>
                      <a:lnTo>
                        <a:pt x="530" y="502"/>
                      </a:lnTo>
                      <a:lnTo>
                        <a:pt x="490" y="480"/>
                      </a:lnTo>
                      <a:lnTo>
                        <a:pt x="452" y="458"/>
                      </a:lnTo>
                      <a:lnTo>
                        <a:pt x="416" y="432"/>
                      </a:lnTo>
                      <a:lnTo>
                        <a:pt x="416" y="432"/>
                      </a:lnTo>
                      <a:lnTo>
                        <a:pt x="454" y="404"/>
                      </a:lnTo>
                      <a:lnTo>
                        <a:pt x="492" y="380"/>
                      </a:lnTo>
                      <a:lnTo>
                        <a:pt x="532" y="358"/>
                      </a:lnTo>
                      <a:lnTo>
                        <a:pt x="572" y="338"/>
                      </a:lnTo>
                      <a:lnTo>
                        <a:pt x="572" y="338"/>
                      </a:lnTo>
                      <a:lnTo>
                        <a:pt x="586" y="332"/>
                      </a:lnTo>
                      <a:lnTo>
                        <a:pt x="730" y="366"/>
                      </a:lnTo>
                      <a:lnTo>
                        <a:pt x="732" y="356"/>
                      </a:lnTo>
                      <a:lnTo>
                        <a:pt x="608" y="320"/>
                      </a:lnTo>
                      <a:lnTo>
                        <a:pt x="608" y="320"/>
                      </a:lnTo>
                      <a:lnTo>
                        <a:pt x="666" y="288"/>
                      </a:lnTo>
                      <a:lnTo>
                        <a:pt x="744" y="306"/>
                      </a:lnTo>
                      <a:lnTo>
                        <a:pt x="746" y="296"/>
                      </a:lnTo>
                      <a:lnTo>
                        <a:pt x="682" y="278"/>
                      </a:lnTo>
                      <a:lnTo>
                        <a:pt x="682" y="278"/>
                      </a:lnTo>
                      <a:lnTo>
                        <a:pt x="716" y="254"/>
                      </a:lnTo>
                      <a:lnTo>
                        <a:pt x="748" y="228"/>
                      </a:lnTo>
                      <a:lnTo>
                        <a:pt x="750" y="226"/>
                      </a:lnTo>
                      <a:lnTo>
                        <a:pt x="748" y="224"/>
                      </a:lnTo>
                      <a:lnTo>
                        <a:pt x="748" y="224"/>
                      </a:lnTo>
                      <a:lnTo>
                        <a:pt x="744" y="214"/>
                      </a:lnTo>
                      <a:lnTo>
                        <a:pt x="738" y="206"/>
                      </a:lnTo>
                      <a:lnTo>
                        <a:pt x="736" y="208"/>
                      </a:lnTo>
                      <a:lnTo>
                        <a:pt x="736" y="208"/>
                      </a:lnTo>
                      <a:lnTo>
                        <a:pt x="696" y="222"/>
                      </a:lnTo>
                      <a:lnTo>
                        <a:pt x="658" y="240"/>
                      </a:lnTo>
                      <a:lnTo>
                        <a:pt x="674" y="174"/>
                      </a:lnTo>
                      <a:lnTo>
                        <a:pt x="664" y="170"/>
                      </a:lnTo>
                      <a:lnTo>
                        <a:pt x="642" y="248"/>
                      </a:lnTo>
                      <a:lnTo>
                        <a:pt x="642" y="248"/>
                      </a:lnTo>
                      <a:lnTo>
                        <a:pt x="614" y="266"/>
                      </a:lnTo>
                      <a:lnTo>
                        <a:pt x="584" y="284"/>
                      </a:lnTo>
                      <a:lnTo>
                        <a:pt x="618" y="154"/>
                      </a:lnTo>
                      <a:lnTo>
                        <a:pt x="606" y="152"/>
                      </a:lnTo>
                      <a:lnTo>
                        <a:pt x="562" y="298"/>
                      </a:lnTo>
                      <a:lnTo>
                        <a:pt x="562" y="298"/>
                      </a:lnTo>
                      <a:lnTo>
                        <a:pt x="552" y="306"/>
                      </a:lnTo>
                      <a:lnTo>
                        <a:pt x="552" y="306"/>
                      </a:lnTo>
                      <a:lnTo>
                        <a:pt x="516" y="330"/>
                      </a:lnTo>
                      <a:lnTo>
                        <a:pt x="478" y="354"/>
                      </a:lnTo>
                      <a:lnTo>
                        <a:pt x="438" y="376"/>
                      </a:lnTo>
                      <a:lnTo>
                        <a:pt x="398" y="394"/>
                      </a:lnTo>
                      <a:lnTo>
                        <a:pt x="398" y="394"/>
                      </a:lnTo>
                      <a:lnTo>
                        <a:pt x="392" y="348"/>
                      </a:lnTo>
                      <a:lnTo>
                        <a:pt x="392" y="302"/>
                      </a:lnTo>
                      <a:lnTo>
                        <a:pt x="392" y="258"/>
                      </a:lnTo>
                      <a:lnTo>
                        <a:pt x="394" y="212"/>
                      </a:lnTo>
                      <a:lnTo>
                        <a:pt x="394" y="212"/>
                      </a:lnTo>
                      <a:lnTo>
                        <a:pt x="396" y="198"/>
                      </a:lnTo>
                      <a:lnTo>
                        <a:pt x="498" y="90"/>
                      </a:lnTo>
                      <a:lnTo>
                        <a:pt x="490" y="82"/>
                      </a:lnTo>
                      <a:lnTo>
                        <a:pt x="398" y="172"/>
                      </a:lnTo>
                      <a:lnTo>
                        <a:pt x="398" y="172"/>
                      </a:lnTo>
                      <a:lnTo>
                        <a:pt x="398" y="106"/>
                      </a:lnTo>
                      <a:lnTo>
                        <a:pt x="452" y="48"/>
                      </a:lnTo>
                      <a:lnTo>
                        <a:pt x="446" y="42"/>
                      </a:lnTo>
                      <a:lnTo>
                        <a:pt x="398" y="88"/>
                      </a:lnTo>
                      <a:lnTo>
                        <a:pt x="398" y="88"/>
                      </a:lnTo>
                      <a:lnTo>
                        <a:pt x="394" y="46"/>
                      </a:lnTo>
                      <a:lnTo>
                        <a:pt x="388" y="4"/>
                      </a:lnTo>
                      <a:lnTo>
                        <a:pt x="388" y="0"/>
                      </a:lnTo>
                      <a:lnTo>
                        <a:pt x="384" y="0"/>
                      </a:lnTo>
                      <a:lnTo>
                        <a:pt x="368" y="0"/>
                      </a:lnTo>
                      <a:lnTo>
                        <a:pt x="364" y="0"/>
                      </a:lnTo>
                      <a:lnTo>
                        <a:pt x="364" y="4"/>
                      </a:lnTo>
                      <a:lnTo>
                        <a:pt x="364" y="4"/>
                      </a:lnTo>
                      <a:lnTo>
                        <a:pt x="356" y="46"/>
                      </a:lnTo>
                      <a:lnTo>
                        <a:pt x="354" y="88"/>
                      </a:lnTo>
                      <a:lnTo>
                        <a:pt x="304" y="42"/>
                      </a:lnTo>
                      <a:lnTo>
                        <a:pt x="296" y="48"/>
                      </a:lnTo>
                      <a:lnTo>
                        <a:pt x="352" y="108"/>
                      </a:lnTo>
                      <a:lnTo>
                        <a:pt x="352" y="108"/>
                      </a:lnTo>
                      <a:lnTo>
                        <a:pt x="354" y="140"/>
                      </a:lnTo>
                      <a:lnTo>
                        <a:pt x="354" y="174"/>
                      </a:lnTo>
                      <a:lnTo>
                        <a:pt x="258" y="82"/>
                      </a:lnTo>
                      <a:lnTo>
                        <a:pt x="250" y="90"/>
                      </a:lnTo>
                      <a:lnTo>
                        <a:pt x="356" y="200"/>
                      </a:lnTo>
                      <a:lnTo>
                        <a:pt x="356" y="200"/>
                      </a:lnTo>
                      <a:lnTo>
                        <a:pt x="358" y="214"/>
                      </a:lnTo>
                      <a:lnTo>
                        <a:pt x="358" y="214"/>
                      </a:lnTo>
                      <a:lnTo>
                        <a:pt x="360" y="258"/>
                      </a:lnTo>
                      <a:lnTo>
                        <a:pt x="362" y="302"/>
                      </a:lnTo>
                      <a:lnTo>
                        <a:pt x="360" y="346"/>
                      </a:lnTo>
                      <a:lnTo>
                        <a:pt x="356" y="392"/>
                      </a:lnTo>
                      <a:lnTo>
                        <a:pt x="356" y="392"/>
                      </a:lnTo>
                      <a:lnTo>
                        <a:pt x="314" y="374"/>
                      </a:lnTo>
                      <a:lnTo>
                        <a:pt x="274" y="352"/>
                      </a:lnTo>
                      <a:lnTo>
                        <a:pt x="236" y="328"/>
                      </a:lnTo>
                      <a:lnTo>
                        <a:pt x="198" y="304"/>
                      </a:lnTo>
                      <a:lnTo>
                        <a:pt x="198" y="304"/>
                      </a:lnTo>
                      <a:lnTo>
                        <a:pt x="186" y="294"/>
                      </a:lnTo>
                      <a:lnTo>
                        <a:pt x="144" y="152"/>
                      </a:lnTo>
                      <a:lnTo>
                        <a:pt x="132" y="154"/>
                      </a:lnTo>
                      <a:lnTo>
                        <a:pt x="164" y="282"/>
                      </a:lnTo>
                      <a:lnTo>
                        <a:pt x="164" y="282"/>
                      </a:lnTo>
                      <a:lnTo>
                        <a:pt x="106" y="246"/>
                      </a:lnTo>
                      <a:lnTo>
                        <a:pt x="84" y="170"/>
                      </a:lnTo>
                      <a:lnTo>
                        <a:pt x="74" y="174"/>
                      </a:lnTo>
                      <a:lnTo>
                        <a:pt x="90" y="238"/>
                      </a:lnTo>
                      <a:lnTo>
                        <a:pt x="90" y="238"/>
                      </a:lnTo>
                      <a:lnTo>
                        <a:pt x="54" y="220"/>
                      </a:lnTo>
                      <a:lnTo>
                        <a:pt x="14" y="206"/>
                      </a:lnTo>
                      <a:lnTo>
                        <a:pt x="12" y="204"/>
                      </a:lnTo>
                      <a:lnTo>
                        <a:pt x="10" y="208"/>
                      </a:lnTo>
                      <a:lnTo>
                        <a:pt x="10" y="208"/>
                      </a:lnTo>
                      <a:lnTo>
                        <a:pt x="2" y="222"/>
                      </a:lnTo>
                      <a:lnTo>
                        <a:pt x="2" y="222"/>
                      </a:lnTo>
                      <a:lnTo>
                        <a:pt x="0" y="224"/>
                      </a:lnTo>
                      <a:lnTo>
                        <a:pt x="2" y="226"/>
                      </a:lnTo>
                      <a:lnTo>
                        <a:pt x="2" y="226"/>
                      </a:lnTo>
                      <a:lnTo>
                        <a:pt x="36" y="254"/>
                      </a:lnTo>
                      <a:lnTo>
                        <a:pt x="70" y="278"/>
                      </a:lnTo>
                      <a:lnTo>
                        <a:pt x="4" y="296"/>
                      </a:lnTo>
                      <a:lnTo>
                        <a:pt x="6" y="306"/>
                      </a:lnTo>
                      <a:lnTo>
                        <a:pt x="86" y="288"/>
                      </a:lnTo>
                      <a:lnTo>
                        <a:pt x="86" y="288"/>
                      </a:lnTo>
                      <a:lnTo>
                        <a:pt x="114" y="304"/>
                      </a:lnTo>
                      <a:lnTo>
                        <a:pt x="144" y="318"/>
                      </a:lnTo>
                      <a:lnTo>
                        <a:pt x="16" y="356"/>
                      </a:lnTo>
                      <a:lnTo>
                        <a:pt x="20" y="366"/>
                      </a:lnTo>
                      <a:lnTo>
                        <a:pt x="168" y="330"/>
                      </a:lnTo>
                      <a:lnTo>
                        <a:pt x="168" y="330"/>
                      </a:lnTo>
                      <a:lnTo>
                        <a:pt x="180" y="336"/>
                      </a:lnTo>
                      <a:lnTo>
                        <a:pt x="180" y="336"/>
                      </a:lnTo>
                      <a:lnTo>
                        <a:pt x="220" y="356"/>
                      </a:lnTo>
                      <a:lnTo>
                        <a:pt x="258" y="376"/>
                      </a:lnTo>
                      <a:lnTo>
                        <a:pt x="296" y="400"/>
                      </a:lnTo>
                      <a:lnTo>
                        <a:pt x="334" y="426"/>
                      </a:lnTo>
                      <a:lnTo>
                        <a:pt x="334" y="426"/>
                      </a:lnTo>
                      <a:lnTo>
                        <a:pt x="296" y="454"/>
                      </a:lnTo>
                      <a:lnTo>
                        <a:pt x="258" y="478"/>
                      </a:lnTo>
                      <a:lnTo>
                        <a:pt x="218" y="498"/>
                      </a:lnTo>
                      <a:lnTo>
                        <a:pt x="178" y="520"/>
                      </a:lnTo>
                      <a:lnTo>
                        <a:pt x="178" y="520"/>
                      </a:lnTo>
                      <a:lnTo>
                        <a:pt x="164" y="526"/>
                      </a:lnTo>
                      <a:lnTo>
                        <a:pt x="20" y="490"/>
                      </a:lnTo>
                      <a:lnTo>
                        <a:pt x="16" y="502"/>
                      </a:lnTo>
                      <a:lnTo>
                        <a:pt x="142" y="538"/>
                      </a:lnTo>
                      <a:lnTo>
                        <a:pt x="142" y="538"/>
                      </a:lnTo>
                      <a:lnTo>
                        <a:pt x="112" y="554"/>
                      </a:lnTo>
                      <a:lnTo>
                        <a:pt x="82" y="570"/>
                      </a:lnTo>
                      <a:lnTo>
                        <a:pt x="6" y="552"/>
                      </a:lnTo>
                      <a:lnTo>
                        <a:pt x="4" y="560"/>
                      </a:lnTo>
                      <a:lnTo>
                        <a:pt x="68" y="580"/>
                      </a:lnTo>
                      <a:lnTo>
                        <a:pt x="68" y="580"/>
                      </a:lnTo>
                      <a:lnTo>
                        <a:pt x="34" y="602"/>
                      </a:lnTo>
                      <a:lnTo>
                        <a:pt x="2" y="628"/>
                      </a:lnTo>
                      <a:lnTo>
                        <a:pt x="0" y="630"/>
                      </a:lnTo>
                      <a:lnTo>
                        <a:pt x="6" y="644"/>
                      </a:lnTo>
                      <a:lnTo>
                        <a:pt x="8" y="648"/>
                      </a:lnTo>
                      <a:lnTo>
                        <a:pt x="8" y="648"/>
                      </a:lnTo>
                      <a:lnTo>
                        <a:pt x="10" y="650"/>
                      </a:lnTo>
                      <a:lnTo>
                        <a:pt x="14" y="650"/>
                      </a:lnTo>
                      <a:lnTo>
                        <a:pt x="14" y="650"/>
                      </a:lnTo>
                      <a:lnTo>
                        <a:pt x="54" y="636"/>
                      </a:lnTo>
                      <a:lnTo>
                        <a:pt x="92" y="618"/>
                      </a:lnTo>
                      <a:lnTo>
                        <a:pt x="74" y="684"/>
                      </a:lnTo>
                      <a:lnTo>
                        <a:pt x="84" y="686"/>
                      </a:lnTo>
                      <a:lnTo>
                        <a:pt x="108" y="608"/>
                      </a:lnTo>
                      <a:lnTo>
                        <a:pt x="108" y="608"/>
                      </a:lnTo>
                      <a:lnTo>
                        <a:pt x="136" y="592"/>
                      </a:lnTo>
                      <a:lnTo>
                        <a:pt x="164" y="574"/>
                      </a:lnTo>
                      <a:lnTo>
                        <a:pt x="132" y="702"/>
                      </a:lnTo>
                      <a:lnTo>
                        <a:pt x="144" y="706"/>
                      </a:lnTo>
                      <a:lnTo>
                        <a:pt x="186" y="558"/>
                      </a:lnTo>
                      <a:lnTo>
                        <a:pt x="186" y="558"/>
                      </a:lnTo>
                      <a:lnTo>
                        <a:pt x="196" y="552"/>
                      </a:lnTo>
                      <a:lnTo>
                        <a:pt x="196" y="552"/>
                      </a:lnTo>
                      <a:lnTo>
                        <a:pt x="234" y="526"/>
                      </a:lnTo>
                      <a:lnTo>
                        <a:pt x="272" y="504"/>
                      </a:lnTo>
                      <a:lnTo>
                        <a:pt x="310" y="482"/>
                      </a:lnTo>
                      <a:lnTo>
                        <a:pt x="352" y="464"/>
                      </a:lnTo>
                      <a:lnTo>
                        <a:pt x="352" y="464"/>
                      </a:lnTo>
                      <a:lnTo>
                        <a:pt x="356" y="508"/>
                      </a:lnTo>
                      <a:lnTo>
                        <a:pt x="358" y="554"/>
                      </a:lnTo>
                      <a:lnTo>
                        <a:pt x="356" y="600"/>
                      </a:lnTo>
                      <a:lnTo>
                        <a:pt x="354" y="644"/>
                      </a:lnTo>
                      <a:lnTo>
                        <a:pt x="354" y="644"/>
                      </a:lnTo>
                      <a:lnTo>
                        <a:pt x="354" y="660"/>
                      </a:lnTo>
                      <a:lnTo>
                        <a:pt x="250" y="768"/>
                      </a:lnTo>
                      <a:lnTo>
                        <a:pt x="258" y="776"/>
                      </a:lnTo>
                      <a:lnTo>
                        <a:pt x="352" y="686"/>
                      </a:lnTo>
                      <a:lnTo>
                        <a:pt x="352" y="686"/>
                      </a:lnTo>
                      <a:lnTo>
                        <a:pt x="352" y="718"/>
                      </a:lnTo>
                      <a:lnTo>
                        <a:pt x="352" y="752"/>
                      </a:lnTo>
                      <a:lnTo>
                        <a:pt x="296" y="808"/>
                      </a:lnTo>
                      <a:lnTo>
                        <a:pt x="304" y="816"/>
                      </a:lnTo>
                      <a:lnTo>
                        <a:pt x="352" y="770"/>
                      </a:lnTo>
                      <a:lnTo>
                        <a:pt x="352" y="770"/>
                      </a:lnTo>
                      <a:lnTo>
                        <a:pt x="354" y="812"/>
                      </a:lnTo>
                      <a:lnTo>
                        <a:pt x="362" y="852"/>
                      </a:lnTo>
                      <a:lnTo>
                        <a:pt x="362" y="856"/>
                      </a:lnTo>
                      <a:lnTo>
                        <a:pt x="366" y="856"/>
                      </a:lnTo>
                      <a:lnTo>
                        <a:pt x="382" y="856"/>
                      </a:lnTo>
                      <a:lnTo>
                        <a:pt x="386" y="856"/>
                      </a:lnTo>
                      <a:lnTo>
                        <a:pt x="386" y="852"/>
                      </a:lnTo>
                      <a:lnTo>
                        <a:pt x="386" y="852"/>
                      </a:lnTo>
                      <a:lnTo>
                        <a:pt x="394" y="810"/>
                      </a:lnTo>
                      <a:lnTo>
                        <a:pt x="396" y="768"/>
                      </a:lnTo>
                      <a:lnTo>
                        <a:pt x="446" y="816"/>
                      </a:lnTo>
                      <a:lnTo>
                        <a:pt x="452" y="808"/>
                      </a:lnTo>
                      <a:lnTo>
                        <a:pt x="396" y="750"/>
                      </a:lnTo>
                      <a:lnTo>
                        <a:pt x="396" y="750"/>
                      </a:lnTo>
                      <a:lnTo>
                        <a:pt x="396" y="716"/>
                      </a:lnTo>
                      <a:lnTo>
                        <a:pt x="394" y="682"/>
                      </a:lnTo>
                      <a:lnTo>
                        <a:pt x="490" y="776"/>
                      </a:lnTo>
                      <a:lnTo>
                        <a:pt x="498" y="768"/>
                      </a:lnTo>
                      <a:lnTo>
                        <a:pt x="392" y="656"/>
                      </a:lnTo>
                      <a:lnTo>
                        <a:pt x="392" y="656"/>
                      </a:lnTo>
                      <a:lnTo>
                        <a:pt x="392" y="644"/>
                      </a:lnTo>
                      <a:lnTo>
                        <a:pt x="392" y="644"/>
                      </a:lnTo>
                      <a:lnTo>
                        <a:pt x="390" y="600"/>
                      </a:lnTo>
                      <a:lnTo>
                        <a:pt x="388" y="556"/>
                      </a:lnTo>
                      <a:lnTo>
                        <a:pt x="388" y="510"/>
                      </a:lnTo>
                      <a:lnTo>
                        <a:pt x="394" y="466"/>
                      </a:lnTo>
                      <a:lnTo>
                        <a:pt x="394" y="466"/>
                      </a:lnTo>
                      <a:lnTo>
                        <a:pt x="436" y="484"/>
                      </a:lnTo>
                      <a:lnTo>
                        <a:pt x="476" y="506"/>
                      </a:lnTo>
                      <a:lnTo>
                        <a:pt x="514" y="530"/>
                      </a:lnTo>
                      <a:lnTo>
                        <a:pt x="552" y="554"/>
                      </a:lnTo>
                      <a:lnTo>
                        <a:pt x="552" y="554"/>
                      </a:lnTo>
                      <a:lnTo>
                        <a:pt x="564" y="562"/>
                      </a:lnTo>
                      <a:lnTo>
                        <a:pt x="606" y="706"/>
                      </a:lnTo>
                      <a:lnTo>
                        <a:pt x="618" y="702"/>
                      </a:lnTo>
                      <a:lnTo>
                        <a:pt x="586" y="576"/>
                      </a:lnTo>
                      <a:lnTo>
                        <a:pt x="586" y="576"/>
                      </a:lnTo>
                      <a:lnTo>
                        <a:pt x="614" y="594"/>
                      </a:lnTo>
                      <a:lnTo>
                        <a:pt x="642" y="610"/>
                      </a:lnTo>
                      <a:lnTo>
                        <a:pt x="664" y="686"/>
                      </a:lnTo>
                      <a:lnTo>
                        <a:pt x="674" y="684"/>
                      </a:lnTo>
                      <a:lnTo>
                        <a:pt x="658" y="620"/>
                      </a:lnTo>
                      <a:lnTo>
                        <a:pt x="658" y="620"/>
                      </a:lnTo>
                      <a:lnTo>
                        <a:pt x="696" y="636"/>
                      </a:lnTo>
                      <a:lnTo>
                        <a:pt x="734" y="652"/>
                      </a:lnTo>
                      <a:lnTo>
                        <a:pt x="738" y="652"/>
                      </a:lnTo>
                      <a:lnTo>
                        <a:pt x="746" y="638"/>
                      </a:lnTo>
                      <a:lnTo>
                        <a:pt x="746" y="636"/>
                      </a:lnTo>
                      <a:lnTo>
                        <a:pt x="750" y="632"/>
                      </a:lnTo>
                      <a:lnTo>
                        <a:pt x="746" y="630"/>
                      </a:lnTo>
                      <a:lnTo>
                        <a:pt x="746" y="630"/>
                      </a:lnTo>
                      <a:lnTo>
                        <a:pt x="714" y="604"/>
                      </a:lnTo>
                      <a:lnTo>
                        <a:pt x="680" y="580"/>
                      </a:lnTo>
                      <a:lnTo>
                        <a:pt x="680" y="580"/>
                      </a:lnTo>
                      <a:close/>
                    </a:path>
                  </a:pathLst>
                </a:custGeom>
                <a:solidFill>
                  <a:srgbClr val="FEFFFF">
                    <a:alpha val="76000"/>
                  </a:srgbClr>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algn="l" defTabSz="457200" rtl="0" eaLnBrk="1" latinLnBrk="0" hangingPunct="1"/>
                  <a:endParaRPr lang="en-US" sz="1800" kern="1200">
                    <a:solidFill>
                      <a:schemeClr val="tx1"/>
                    </a:solidFill>
                    <a:latin typeface="+mn-lt"/>
                    <a:ea typeface="+mn-ea"/>
                    <a:cs typeface="+mn-cs"/>
                  </a:endParaRPr>
                </a:p>
              </p:txBody>
            </p:sp>
          </p:grpSp>
          <p:grpSp>
            <p:nvGrpSpPr>
              <p:cNvPr id="226" name="Group 56"/>
              <p:cNvGrpSpPr/>
              <p:nvPr/>
            </p:nvGrpSpPr>
            <p:grpSpPr>
              <a:xfrm>
                <a:off x="7564131" y="154734"/>
                <a:ext cx="1470366" cy="5948886"/>
                <a:chOff x="7564131" y="154734"/>
                <a:chExt cx="1470366" cy="5948886"/>
              </a:xfrm>
            </p:grpSpPr>
            <p:sp>
              <p:nvSpPr>
                <p:cNvPr id="227" name="Freeform 69"/>
                <p:cNvSpPr>
                  <a:spLocks noChangeAspect="1" noEditPoints="1"/>
                </p:cNvSpPr>
                <p:nvPr/>
              </p:nvSpPr>
              <p:spPr bwMode="auto">
                <a:xfrm rot="474405">
                  <a:off x="8001987" y="4921668"/>
                  <a:ext cx="1032510" cy="1181952"/>
                </a:xfrm>
                <a:custGeom>
                  <a:avLst/>
                  <a:gdLst>
                    <a:gd name="T0" fmla="*/ 658 w 760"/>
                    <a:gd name="T1" fmla="*/ 586 h 870"/>
                    <a:gd name="T2" fmla="*/ 728 w 760"/>
                    <a:gd name="T3" fmla="*/ 526 h 870"/>
                    <a:gd name="T4" fmla="*/ 560 w 760"/>
                    <a:gd name="T5" fmla="*/ 466 h 870"/>
                    <a:gd name="T6" fmla="*/ 502 w 760"/>
                    <a:gd name="T7" fmla="*/ 436 h 870"/>
                    <a:gd name="T8" fmla="*/ 560 w 760"/>
                    <a:gd name="T9" fmla="*/ 406 h 870"/>
                    <a:gd name="T10" fmla="*/ 728 w 760"/>
                    <a:gd name="T11" fmla="*/ 346 h 870"/>
                    <a:gd name="T12" fmla="*/ 662 w 760"/>
                    <a:gd name="T13" fmla="*/ 286 h 870"/>
                    <a:gd name="T14" fmla="*/ 688 w 760"/>
                    <a:gd name="T15" fmla="*/ 272 h 870"/>
                    <a:gd name="T16" fmla="*/ 674 w 760"/>
                    <a:gd name="T17" fmla="*/ 256 h 870"/>
                    <a:gd name="T18" fmla="*/ 648 w 760"/>
                    <a:gd name="T19" fmla="*/ 270 h 870"/>
                    <a:gd name="T20" fmla="*/ 632 w 760"/>
                    <a:gd name="T21" fmla="*/ 178 h 870"/>
                    <a:gd name="T22" fmla="*/ 496 w 760"/>
                    <a:gd name="T23" fmla="*/ 296 h 870"/>
                    <a:gd name="T24" fmla="*/ 442 w 760"/>
                    <a:gd name="T25" fmla="*/ 336 h 870"/>
                    <a:gd name="T26" fmla="*/ 444 w 760"/>
                    <a:gd name="T27" fmla="*/ 266 h 870"/>
                    <a:gd name="T28" fmla="*/ 476 w 760"/>
                    <a:gd name="T29" fmla="*/ 90 h 870"/>
                    <a:gd name="T30" fmla="*/ 392 w 760"/>
                    <a:gd name="T31" fmla="*/ 116 h 870"/>
                    <a:gd name="T32" fmla="*/ 392 w 760"/>
                    <a:gd name="T33" fmla="*/ 86 h 870"/>
                    <a:gd name="T34" fmla="*/ 372 w 760"/>
                    <a:gd name="T35" fmla="*/ 90 h 870"/>
                    <a:gd name="T36" fmla="*/ 372 w 760"/>
                    <a:gd name="T37" fmla="*/ 120 h 870"/>
                    <a:gd name="T38" fmla="*/ 282 w 760"/>
                    <a:gd name="T39" fmla="*/ 90 h 870"/>
                    <a:gd name="T40" fmla="*/ 316 w 760"/>
                    <a:gd name="T41" fmla="*/ 266 h 870"/>
                    <a:gd name="T42" fmla="*/ 322 w 760"/>
                    <a:gd name="T43" fmla="*/ 336 h 870"/>
                    <a:gd name="T44" fmla="*/ 264 w 760"/>
                    <a:gd name="T45" fmla="*/ 296 h 870"/>
                    <a:gd name="T46" fmla="*/ 128 w 760"/>
                    <a:gd name="T47" fmla="*/ 178 h 870"/>
                    <a:gd name="T48" fmla="*/ 110 w 760"/>
                    <a:gd name="T49" fmla="*/ 266 h 870"/>
                    <a:gd name="T50" fmla="*/ 84 w 760"/>
                    <a:gd name="T51" fmla="*/ 252 h 870"/>
                    <a:gd name="T52" fmla="*/ 76 w 760"/>
                    <a:gd name="T53" fmla="*/ 270 h 870"/>
                    <a:gd name="T54" fmla="*/ 102 w 760"/>
                    <a:gd name="T55" fmla="*/ 286 h 870"/>
                    <a:gd name="T56" fmla="*/ 30 w 760"/>
                    <a:gd name="T57" fmla="*/ 346 h 870"/>
                    <a:gd name="T58" fmla="*/ 200 w 760"/>
                    <a:gd name="T59" fmla="*/ 406 h 870"/>
                    <a:gd name="T60" fmla="*/ 262 w 760"/>
                    <a:gd name="T61" fmla="*/ 436 h 870"/>
                    <a:gd name="T62" fmla="*/ 200 w 760"/>
                    <a:gd name="T63" fmla="*/ 466 h 870"/>
                    <a:gd name="T64" fmla="*/ 30 w 760"/>
                    <a:gd name="T65" fmla="*/ 526 h 870"/>
                    <a:gd name="T66" fmla="*/ 98 w 760"/>
                    <a:gd name="T67" fmla="*/ 586 h 870"/>
                    <a:gd name="T68" fmla="*/ 72 w 760"/>
                    <a:gd name="T69" fmla="*/ 600 h 870"/>
                    <a:gd name="T70" fmla="*/ 84 w 760"/>
                    <a:gd name="T71" fmla="*/ 616 h 870"/>
                    <a:gd name="T72" fmla="*/ 110 w 760"/>
                    <a:gd name="T73" fmla="*/ 602 h 870"/>
                    <a:gd name="T74" fmla="*/ 128 w 760"/>
                    <a:gd name="T75" fmla="*/ 694 h 870"/>
                    <a:gd name="T76" fmla="*/ 264 w 760"/>
                    <a:gd name="T77" fmla="*/ 576 h 870"/>
                    <a:gd name="T78" fmla="*/ 322 w 760"/>
                    <a:gd name="T79" fmla="*/ 536 h 870"/>
                    <a:gd name="T80" fmla="*/ 316 w 760"/>
                    <a:gd name="T81" fmla="*/ 606 h 870"/>
                    <a:gd name="T82" fmla="*/ 282 w 760"/>
                    <a:gd name="T83" fmla="*/ 782 h 870"/>
                    <a:gd name="T84" fmla="*/ 368 w 760"/>
                    <a:gd name="T85" fmla="*/ 754 h 870"/>
                    <a:gd name="T86" fmla="*/ 368 w 760"/>
                    <a:gd name="T87" fmla="*/ 784 h 870"/>
                    <a:gd name="T88" fmla="*/ 388 w 760"/>
                    <a:gd name="T89" fmla="*/ 780 h 870"/>
                    <a:gd name="T90" fmla="*/ 388 w 760"/>
                    <a:gd name="T91" fmla="*/ 752 h 870"/>
                    <a:gd name="T92" fmla="*/ 476 w 760"/>
                    <a:gd name="T93" fmla="*/ 782 h 870"/>
                    <a:gd name="T94" fmla="*/ 444 w 760"/>
                    <a:gd name="T95" fmla="*/ 606 h 870"/>
                    <a:gd name="T96" fmla="*/ 442 w 760"/>
                    <a:gd name="T97" fmla="*/ 536 h 870"/>
                    <a:gd name="T98" fmla="*/ 496 w 760"/>
                    <a:gd name="T99" fmla="*/ 576 h 870"/>
                    <a:gd name="T100" fmla="*/ 632 w 760"/>
                    <a:gd name="T101" fmla="*/ 694 h 870"/>
                    <a:gd name="T102" fmla="*/ 650 w 760"/>
                    <a:gd name="T103" fmla="*/ 606 h 870"/>
                    <a:gd name="T104" fmla="*/ 676 w 760"/>
                    <a:gd name="T105" fmla="*/ 620 h 870"/>
                    <a:gd name="T106" fmla="*/ 682 w 760"/>
                    <a:gd name="T107" fmla="*/ 602 h 870"/>
                    <a:gd name="T108" fmla="*/ 346 w 760"/>
                    <a:gd name="T109" fmla="*/ 496 h 870"/>
                    <a:gd name="T110" fmla="*/ 418 w 760"/>
                    <a:gd name="T111" fmla="*/ 376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60" h="870">
                      <a:moveTo>
                        <a:pt x="756" y="580"/>
                      </a:moveTo>
                      <a:lnTo>
                        <a:pt x="752" y="564"/>
                      </a:lnTo>
                      <a:lnTo>
                        <a:pt x="658" y="586"/>
                      </a:lnTo>
                      <a:lnTo>
                        <a:pt x="634" y="572"/>
                      </a:lnTo>
                      <a:lnTo>
                        <a:pt x="734" y="542"/>
                      </a:lnTo>
                      <a:lnTo>
                        <a:pt x="728" y="526"/>
                      </a:lnTo>
                      <a:lnTo>
                        <a:pt x="606" y="556"/>
                      </a:lnTo>
                      <a:lnTo>
                        <a:pt x="490" y="486"/>
                      </a:lnTo>
                      <a:lnTo>
                        <a:pt x="560" y="466"/>
                      </a:lnTo>
                      <a:lnTo>
                        <a:pt x="552" y="442"/>
                      </a:lnTo>
                      <a:lnTo>
                        <a:pt x="490" y="456"/>
                      </a:lnTo>
                      <a:lnTo>
                        <a:pt x="502" y="436"/>
                      </a:lnTo>
                      <a:lnTo>
                        <a:pt x="490" y="414"/>
                      </a:lnTo>
                      <a:lnTo>
                        <a:pt x="552" y="430"/>
                      </a:lnTo>
                      <a:lnTo>
                        <a:pt x="560" y="406"/>
                      </a:lnTo>
                      <a:lnTo>
                        <a:pt x="496" y="388"/>
                      </a:lnTo>
                      <a:lnTo>
                        <a:pt x="610" y="318"/>
                      </a:lnTo>
                      <a:lnTo>
                        <a:pt x="728" y="346"/>
                      </a:lnTo>
                      <a:lnTo>
                        <a:pt x="734" y="328"/>
                      </a:lnTo>
                      <a:lnTo>
                        <a:pt x="638" y="302"/>
                      </a:lnTo>
                      <a:lnTo>
                        <a:pt x="662" y="286"/>
                      </a:lnTo>
                      <a:lnTo>
                        <a:pt x="752" y="308"/>
                      </a:lnTo>
                      <a:lnTo>
                        <a:pt x="756" y="292"/>
                      </a:lnTo>
                      <a:lnTo>
                        <a:pt x="688" y="272"/>
                      </a:lnTo>
                      <a:lnTo>
                        <a:pt x="760" y="228"/>
                      </a:lnTo>
                      <a:lnTo>
                        <a:pt x="752" y="214"/>
                      </a:lnTo>
                      <a:lnTo>
                        <a:pt x="674" y="256"/>
                      </a:lnTo>
                      <a:lnTo>
                        <a:pt x="694" y="182"/>
                      </a:lnTo>
                      <a:lnTo>
                        <a:pt x="676" y="176"/>
                      </a:lnTo>
                      <a:lnTo>
                        <a:pt x="648" y="270"/>
                      </a:lnTo>
                      <a:lnTo>
                        <a:pt x="624" y="284"/>
                      </a:lnTo>
                      <a:lnTo>
                        <a:pt x="650" y="184"/>
                      </a:lnTo>
                      <a:lnTo>
                        <a:pt x="632" y="178"/>
                      </a:lnTo>
                      <a:lnTo>
                        <a:pt x="596" y="300"/>
                      </a:lnTo>
                      <a:lnTo>
                        <a:pt x="478" y="364"/>
                      </a:lnTo>
                      <a:lnTo>
                        <a:pt x="496" y="296"/>
                      </a:lnTo>
                      <a:lnTo>
                        <a:pt x="470" y="288"/>
                      </a:lnTo>
                      <a:lnTo>
                        <a:pt x="452" y="354"/>
                      </a:lnTo>
                      <a:lnTo>
                        <a:pt x="442" y="336"/>
                      </a:lnTo>
                      <a:lnTo>
                        <a:pt x="414" y="336"/>
                      </a:lnTo>
                      <a:lnTo>
                        <a:pt x="462" y="286"/>
                      </a:lnTo>
                      <a:lnTo>
                        <a:pt x="444" y="266"/>
                      </a:lnTo>
                      <a:lnTo>
                        <a:pt x="396" y="312"/>
                      </a:lnTo>
                      <a:lnTo>
                        <a:pt x="392" y="176"/>
                      </a:lnTo>
                      <a:lnTo>
                        <a:pt x="476" y="90"/>
                      </a:lnTo>
                      <a:lnTo>
                        <a:pt x="464" y="76"/>
                      </a:lnTo>
                      <a:lnTo>
                        <a:pt x="392" y="146"/>
                      </a:lnTo>
                      <a:lnTo>
                        <a:pt x="392" y="116"/>
                      </a:lnTo>
                      <a:lnTo>
                        <a:pt x="456" y="50"/>
                      </a:lnTo>
                      <a:lnTo>
                        <a:pt x="444" y="38"/>
                      </a:lnTo>
                      <a:lnTo>
                        <a:pt x="392" y="86"/>
                      </a:lnTo>
                      <a:lnTo>
                        <a:pt x="390" y="0"/>
                      </a:lnTo>
                      <a:lnTo>
                        <a:pt x="374" y="0"/>
                      </a:lnTo>
                      <a:lnTo>
                        <a:pt x="372" y="90"/>
                      </a:lnTo>
                      <a:lnTo>
                        <a:pt x="316" y="36"/>
                      </a:lnTo>
                      <a:lnTo>
                        <a:pt x="304" y="50"/>
                      </a:lnTo>
                      <a:lnTo>
                        <a:pt x="372" y="120"/>
                      </a:lnTo>
                      <a:lnTo>
                        <a:pt x="370" y="148"/>
                      </a:lnTo>
                      <a:lnTo>
                        <a:pt x="296" y="76"/>
                      </a:lnTo>
                      <a:lnTo>
                        <a:pt x="282" y="90"/>
                      </a:lnTo>
                      <a:lnTo>
                        <a:pt x="370" y="180"/>
                      </a:lnTo>
                      <a:lnTo>
                        <a:pt x="368" y="316"/>
                      </a:lnTo>
                      <a:lnTo>
                        <a:pt x="316" y="266"/>
                      </a:lnTo>
                      <a:lnTo>
                        <a:pt x="298" y="286"/>
                      </a:lnTo>
                      <a:lnTo>
                        <a:pt x="344" y="336"/>
                      </a:lnTo>
                      <a:lnTo>
                        <a:pt x="322" y="336"/>
                      </a:lnTo>
                      <a:lnTo>
                        <a:pt x="308" y="358"/>
                      </a:lnTo>
                      <a:lnTo>
                        <a:pt x="288" y="290"/>
                      </a:lnTo>
                      <a:lnTo>
                        <a:pt x="264" y="296"/>
                      </a:lnTo>
                      <a:lnTo>
                        <a:pt x="280" y="360"/>
                      </a:lnTo>
                      <a:lnTo>
                        <a:pt x="162" y="294"/>
                      </a:lnTo>
                      <a:lnTo>
                        <a:pt x="128" y="178"/>
                      </a:lnTo>
                      <a:lnTo>
                        <a:pt x="110" y="184"/>
                      </a:lnTo>
                      <a:lnTo>
                        <a:pt x="134" y="280"/>
                      </a:lnTo>
                      <a:lnTo>
                        <a:pt x="110" y="266"/>
                      </a:lnTo>
                      <a:lnTo>
                        <a:pt x="84" y="176"/>
                      </a:lnTo>
                      <a:lnTo>
                        <a:pt x="66" y="182"/>
                      </a:lnTo>
                      <a:lnTo>
                        <a:pt x="84" y="252"/>
                      </a:lnTo>
                      <a:lnTo>
                        <a:pt x="10" y="210"/>
                      </a:lnTo>
                      <a:lnTo>
                        <a:pt x="2" y="224"/>
                      </a:lnTo>
                      <a:lnTo>
                        <a:pt x="76" y="270"/>
                      </a:lnTo>
                      <a:lnTo>
                        <a:pt x="2" y="292"/>
                      </a:lnTo>
                      <a:lnTo>
                        <a:pt x="8" y="308"/>
                      </a:lnTo>
                      <a:lnTo>
                        <a:pt x="102" y="286"/>
                      </a:lnTo>
                      <a:lnTo>
                        <a:pt x="126" y="300"/>
                      </a:lnTo>
                      <a:lnTo>
                        <a:pt x="26" y="328"/>
                      </a:lnTo>
                      <a:lnTo>
                        <a:pt x="30" y="346"/>
                      </a:lnTo>
                      <a:lnTo>
                        <a:pt x="154" y="316"/>
                      </a:lnTo>
                      <a:lnTo>
                        <a:pt x="270" y="386"/>
                      </a:lnTo>
                      <a:lnTo>
                        <a:pt x="200" y="406"/>
                      </a:lnTo>
                      <a:lnTo>
                        <a:pt x="206" y="430"/>
                      </a:lnTo>
                      <a:lnTo>
                        <a:pt x="276" y="414"/>
                      </a:lnTo>
                      <a:lnTo>
                        <a:pt x="262" y="436"/>
                      </a:lnTo>
                      <a:lnTo>
                        <a:pt x="276" y="458"/>
                      </a:lnTo>
                      <a:lnTo>
                        <a:pt x="206" y="442"/>
                      </a:lnTo>
                      <a:lnTo>
                        <a:pt x="200" y="466"/>
                      </a:lnTo>
                      <a:lnTo>
                        <a:pt x="264" y="484"/>
                      </a:lnTo>
                      <a:lnTo>
                        <a:pt x="148" y="554"/>
                      </a:lnTo>
                      <a:lnTo>
                        <a:pt x="30" y="526"/>
                      </a:lnTo>
                      <a:lnTo>
                        <a:pt x="26" y="542"/>
                      </a:lnTo>
                      <a:lnTo>
                        <a:pt x="122" y="570"/>
                      </a:lnTo>
                      <a:lnTo>
                        <a:pt x="98" y="586"/>
                      </a:lnTo>
                      <a:lnTo>
                        <a:pt x="8" y="562"/>
                      </a:lnTo>
                      <a:lnTo>
                        <a:pt x="2" y="580"/>
                      </a:lnTo>
                      <a:lnTo>
                        <a:pt x="72" y="600"/>
                      </a:lnTo>
                      <a:lnTo>
                        <a:pt x="0" y="644"/>
                      </a:lnTo>
                      <a:lnTo>
                        <a:pt x="8" y="658"/>
                      </a:lnTo>
                      <a:lnTo>
                        <a:pt x="84" y="616"/>
                      </a:lnTo>
                      <a:lnTo>
                        <a:pt x="66" y="690"/>
                      </a:lnTo>
                      <a:lnTo>
                        <a:pt x="84" y="694"/>
                      </a:lnTo>
                      <a:lnTo>
                        <a:pt x="110" y="602"/>
                      </a:lnTo>
                      <a:lnTo>
                        <a:pt x="136" y="588"/>
                      </a:lnTo>
                      <a:lnTo>
                        <a:pt x="110" y="688"/>
                      </a:lnTo>
                      <a:lnTo>
                        <a:pt x="128" y="694"/>
                      </a:lnTo>
                      <a:lnTo>
                        <a:pt x="164" y="572"/>
                      </a:lnTo>
                      <a:lnTo>
                        <a:pt x="282" y="506"/>
                      </a:lnTo>
                      <a:lnTo>
                        <a:pt x="264" y="576"/>
                      </a:lnTo>
                      <a:lnTo>
                        <a:pt x="288" y="582"/>
                      </a:lnTo>
                      <a:lnTo>
                        <a:pt x="308" y="514"/>
                      </a:lnTo>
                      <a:lnTo>
                        <a:pt x="322" y="536"/>
                      </a:lnTo>
                      <a:lnTo>
                        <a:pt x="344" y="536"/>
                      </a:lnTo>
                      <a:lnTo>
                        <a:pt x="298" y="586"/>
                      </a:lnTo>
                      <a:lnTo>
                        <a:pt x="316" y="606"/>
                      </a:lnTo>
                      <a:lnTo>
                        <a:pt x="364" y="560"/>
                      </a:lnTo>
                      <a:lnTo>
                        <a:pt x="366" y="694"/>
                      </a:lnTo>
                      <a:lnTo>
                        <a:pt x="282" y="782"/>
                      </a:lnTo>
                      <a:lnTo>
                        <a:pt x="296" y="796"/>
                      </a:lnTo>
                      <a:lnTo>
                        <a:pt x="368" y="726"/>
                      </a:lnTo>
                      <a:lnTo>
                        <a:pt x="368" y="754"/>
                      </a:lnTo>
                      <a:lnTo>
                        <a:pt x="304" y="822"/>
                      </a:lnTo>
                      <a:lnTo>
                        <a:pt x="316" y="834"/>
                      </a:lnTo>
                      <a:lnTo>
                        <a:pt x="368" y="784"/>
                      </a:lnTo>
                      <a:lnTo>
                        <a:pt x="370" y="870"/>
                      </a:lnTo>
                      <a:lnTo>
                        <a:pt x="386" y="870"/>
                      </a:lnTo>
                      <a:lnTo>
                        <a:pt x="388" y="780"/>
                      </a:lnTo>
                      <a:lnTo>
                        <a:pt x="444" y="834"/>
                      </a:lnTo>
                      <a:lnTo>
                        <a:pt x="456" y="822"/>
                      </a:lnTo>
                      <a:lnTo>
                        <a:pt x="388" y="752"/>
                      </a:lnTo>
                      <a:lnTo>
                        <a:pt x="388" y="724"/>
                      </a:lnTo>
                      <a:lnTo>
                        <a:pt x="464" y="796"/>
                      </a:lnTo>
                      <a:lnTo>
                        <a:pt x="476" y="782"/>
                      </a:lnTo>
                      <a:lnTo>
                        <a:pt x="390" y="692"/>
                      </a:lnTo>
                      <a:lnTo>
                        <a:pt x="392" y="556"/>
                      </a:lnTo>
                      <a:lnTo>
                        <a:pt x="444" y="606"/>
                      </a:lnTo>
                      <a:lnTo>
                        <a:pt x="462" y="586"/>
                      </a:lnTo>
                      <a:lnTo>
                        <a:pt x="414" y="536"/>
                      </a:lnTo>
                      <a:lnTo>
                        <a:pt x="442" y="536"/>
                      </a:lnTo>
                      <a:lnTo>
                        <a:pt x="452" y="518"/>
                      </a:lnTo>
                      <a:lnTo>
                        <a:pt x="470" y="582"/>
                      </a:lnTo>
                      <a:lnTo>
                        <a:pt x="496" y="576"/>
                      </a:lnTo>
                      <a:lnTo>
                        <a:pt x="480" y="512"/>
                      </a:lnTo>
                      <a:lnTo>
                        <a:pt x="598" y="576"/>
                      </a:lnTo>
                      <a:lnTo>
                        <a:pt x="632" y="694"/>
                      </a:lnTo>
                      <a:lnTo>
                        <a:pt x="650" y="688"/>
                      </a:lnTo>
                      <a:lnTo>
                        <a:pt x="626" y="592"/>
                      </a:lnTo>
                      <a:lnTo>
                        <a:pt x="650" y="606"/>
                      </a:lnTo>
                      <a:lnTo>
                        <a:pt x="676" y="694"/>
                      </a:lnTo>
                      <a:lnTo>
                        <a:pt x="694" y="690"/>
                      </a:lnTo>
                      <a:lnTo>
                        <a:pt x="676" y="620"/>
                      </a:lnTo>
                      <a:lnTo>
                        <a:pt x="750" y="660"/>
                      </a:lnTo>
                      <a:lnTo>
                        <a:pt x="758" y="648"/>
                      </a:lnTo>
                      <a:lnTo>
                        <a:pt x="682" y="602"/>
                      </a:lnTo>
                      <a:lnTo>
                        <a:pt x="756" y="580"/>
                      </a:lnTo>
                      <a:close/>
                      <a:moveTo>
                        <a:pt x="418" y="496"/>
                      </a:moveTo>
                      <a:lnTo>
                        <a:pt x="346" y="496"/>
                      </a:lnTo>
                      <a:lnTo>
                        <a:pt x="308" y="436"/>
                      </a:lnTo>
                      <a:lnTo>
                        <a:pt x="346" y="376"/>
                      </a:lnTo>
                      <a:lnTo>
                        <a:pt x="418" y="376"/>
                      </a:lnTo>
                      <a:lnTo>
                        <a:pt x="456" y="436"/>
                      </a:lnTo>
                      <a:lnTo>
                        <a:pt x="418" y="496"/>
                      </a:lnTo>
                      <a:close/>
                    </a:path>
                  </a:pathLst>
                </a:custGeom>
                <a:solidFill>
                  <a:srgbClr val="FEFFFF">
                    <a:alpha val="76000"/>
                  </a:srgbClr>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8" name="Freeform 73"/>
                <p:cNvSpPr>
                  <a:spLocks noChangeAspect="1" noEditPoints="1"/>
                </p:cNvSpPr>
                <p:nvPr/>
              </p:nvSpPr>
              <p:spPr bwMode="auto">
                <a:xfrm rot="20414437">
                  <a:off x="7564131" y="154734"/>
                  <a:ext cx="722936" cy="825205"/>
                </a:xfrm>
                <a:custGeom>
                  <a:avLst/>
                  <a:gdLst>
                    <a:gd name="T0" fmla="*/ 678 w 820"/>
                    <a:gd name="T1" fmla="*/ 610 h 936"/>
                    <a:gd name="T2" fmla="*/ 656 w 820"/>
                    <a:gd name="T3" fmla="*/ 598 h 936"/>
                    <a:gd name="T4" fmla="*/ 514 w 820"/>
                    <a:gd name="T5" fmla="*/ 512 h 936"/>
                    <a:gd name="T6" fmla="*/ 522 w 820"/>
                    <a:gd name="T7" fmla="*/ 468 h 936"/>
                    <a:gd name="T8" fmla="*/ 564 w 820"/>
                    <a:gd name="T9" fmla="*/ 414 h 936"/>
                    <a:gd name="T10" fmla="*/ 684 w 820"/>
                    <a:gd name="T11" fmla="*/ 324 h 936"/>
                    <a:gd name="T12" fmla="*/ 736 w 820"/>
                    <a:gd name="T13" fmla="*/ 292 h 936"/>
                    <a:gd name="T14" fmla="*/ 744 w 820"/>
                    <a:gd name="T15" fmla="*/ 196 h 936"/>
                    <a:gd name="T16" fmla="*/ 696 w 820"/>
                    <a:gd name="T17" fmla="*/ 198 h 936"/>
                    <a:gd name="T18" fmla="*/ 536 w 820"/>
                    <a:gd name="T19" fmla="*/ 364 h 936"/>
                    <a:gd name="T20" fmla="*/ 486 w 820"/>
                    <a:gd name="T21" fmla="*/ 384 h 936"/>
                    <a:gd name="T22" fmla="*/ 428 w 820"/>
                    <a:gd name="T23" fmla="*/ 356 h 936"/>
                    <a:gd name="T24" fmla="*/ 508 w 820"/>
                    <a:gd name="T25" fmla="*/ 92 h 936"/>
                    <a:gd name="T26" fmla="*/ 486 w 820"/>
                    <a:gd name="T27" fmla="*/ 50 h 936"/>
                    <a:gd name="T28" fmla="*/ 404 w 820"/>
                    <a:gd name="T29" fmla="*/ 0 h 936"/>
                    <a:gd name="T30" fmla="*/ 402 w 820"/>
                    <a:gd name="T31" fmla="*/ 120 h 936"/>
                    <a:gd name="T32" fmla="*/ 400 w 820"/>
                    <a:gd name="T33" fmla="*/ 184 h 936"/>
                    <a:gd name="T34" fmla="*/ 398 w 820"/>
                    <a:gd name="T35" fmla="*/ 356 h 936"/>
                    <a:gd name="T36" fmla="*/ 340 w 820"/>
                    <a:gd name="T37" fmla="*/ 382 h 936"/>
                    <a:gd name="T38" fmla="*/ 168 w 820"/>
                    <a:gd name="T39" fmla="*/ 312 h 936"/>
                    <a:gd name="T40" fmla="*/ 112 w 820"/>
                    <a:gd name="T41" fmla="*/ 280 h 936"/>
                    <a:gd name="T42" fmla="*/ 10 w 820"/>
                    <a:gd name="T43" fmla="*/ 224 h 936"/>
                    <a:gd name="T44" fmla="*/ 10 w 820"/>
                    <a:gd name="T45" fmla="*/ 324 h 936"/>
                    <a:gd name="T46" fmla="*/ 36 w 820"/>
                    <a:gd name="T47" fmla="*/ 364 h 936"/>
                    <a:gd name="T48" fmla="*/ 266 w 820"/>
                    <a:gd name="T49" fmla="*/ 398 h 936"/>
                    <a:gd name="T50" fmla="*/ 302 w 820"/>
                    <a:gd name="T51" fmla="*/ 468 h 936"/>
                    <a:gd name="T52" fmla="*/ 264 w 820"/>
                    <a:gd name="T53" fmla="*/ 532 h 936"/>
                    <a:gd name="T54" fmla="*/ 34 w 820"/>
                    <a:gd name="T55" fmla="*/ 580 h 936"/>
                    <a:gd name="T56" fmla="*/ 8 w 820"/>
                    <a:gd name="T57" fmla="*/ 620 h 936"/>
                    <a:gd name="T58" fmla="*/ 96 w 820"/>
                    <a:gd name="T59" fmla="*/ 658 h 936"/>
                    <a:gd name="T60" fmla="*/ 152 w 820"/>
                    <a:gd name="T61" fmla="*/ 628 h 936"/>
                    <a:gd name="T62" fmla="*/ 174 w 820"/>
                    <a:gd name="T63" fmla="*/ 616 h 936"/>
                    <a:gd name="T64" fmla="*/ 324 w 820"/>
                    <a:gd name="T65" fmla="*/ 532 h 936"/>
                    <a:gd name="T66" fmla="*/ 392 w 820"/>
                    <a:gd name="T67" fmla="*/ 574 h 936"/>
                    <a:gd name="T68" fmla="*/ 312 w 820"/>
                    <a:gd name="T69" fmla="*/ 842 h 936"/>
                    <a:gd name="T70" fmla="*/ 334 w 820"/>
                    <a:gd name="T71" fmla="*/ 884 h 936"/>
                    <a:gd name="T72" fmla="*/ 416 w 820"/>
                    <a:gd name="T73" fmla="*/ 936 h 936"/>
                    <a:gd name="T74" fmla="*/ 420 w 820"/>
                    <a:gd name="T75" fmla="*/ 814 h 936"/>
                    <a:gd name="T76" fmla="*/ 420 w 820"/>
                    <a:gd name="T77" fmla="*/ 750 h 936"/>
                    <a:gd name="T78" fmla="*/ 424 w 820"/>
                    <a:gd name="T79" fmla="*/ 576 h 936"/>
                    <a:gd name="T80" fmla="*/ 482 w 820"/>
                    <a:gd name="T81" fmla="*/ 552 h 936"/>
                    <a:gd name="T82" fmla="*/ 652 w 820"/>
                    <a:gd name="T83" fmla="*/ 622 h 936"/>
                    <a:gd name="T84" fmla="*/ 708 w 820"/>
                    <a:gd name="T85" fmla="*/ 654 h 936"/>
                    <a:gd name="T86" fmla="*/ 812 w 820"/>
                    <a:gd name="T87" fmla="*/ 710 h 936"/>
                    <a:gd name="T88" fmla="*/ 412 w 820"/>
                    <a:gd name="T89" fmla="*/ 546 h 936"/>
                    <a:gd name="T90" fmla="*/ 368 w 820"/>
                    <a:gd name="T91" fmla="*/ 532 h 936"/>
                    <a:gd name="T92" fmla="*/ 336 w 820"/>
                    <a:gd name="T93" fmla="*/ 482 h 936"/>
                    <a:gd name="T94" fmla="*/ 340 w 820"/>
                    <a:gd name="T95" fmla="*/ 436 h 936"/>
                    <a:gd name="T96" fmla="*/ 382 w 820"/>
                    <a:gd name="T97" fmla="*/ 394 h 936"/>
                    <a:gd name="T98" fmla="*/ 428 w 820"/>
                    <a:gd name="T99" fmla="*/ 390 h 936"/>
                    <a:gd name="T100" fmla="*/ 478 w 820"/>
                    <a:gd name="T101" fmla="*/ 424 h 936"/>
                    <a:gd name="T102" fmla="*/ 490 w 820"/>
                    <a:gd name="T103" fmla="*/ 468 h 936"/>
                    <a:gd name="T104" fmla="*/ 468 w 820"/>
                    <a:gd name="T105" fmla="*/ 522 h 936"/>
                    <a:gd name="T106" fmla="*/ 412 w 820"/>
                    <a:gd name="T107" fmla="*/ 546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0" h="936">
                      <a:moveTo>
                        <a:pt x="812" y="620"/>
                      </a:moveTo>
                      <a:lnTo>
                        <a:pt x="810" y="610"/>
                      </a:lnTo>
                      <a:lnTo>
                        <a:pt x="716" y="634"/>
                      </a:lnTo>
                      <a:lnTo>
                        <a:pt x="678" y="610"/>
                      </a:lnTo>
                      <a:lnTo>
                        <a:pt x="788" y="580"/>
                      </a:lnTo>
                      <a:lnTo>
                        <a:pt x="784" y="570"/>
                      </a:lnTo>
                      <a:lnTo>
                        <a:pt x="660" y="600"/>
                      </a:lnTo>
                      <a:lnTo>
                        <a:pt x="656" y="598"/>
                      </a:lnTo>
                      <a:lnTo>
                        <a:pt x="562" y="524"/>
                      </a:lnTo>
                      <a:lnTo>
                        <a:pt x="556" y="536"/>
                      </a:lnTo>
                      <a:lnTo>
                        <a:pt x="514" y="512"/>
                      </a:lnTo>
                      <a:lnTo>
                        <a:pt x="514" y="512"/>
                      </a:lnTo>
                      <a:lnTo>
                        <a:pt x="520" y="490"/>
                      </a:lnTo>
                      <a:lnTo>
                        <a:pt x="522" y="478"/>
                      </a:lnTo>
                      <a:lnTo>
                        <a:pt x="522" y="468"/>
                      </a:lnTo>
                      <a:lnTo>
                        <a:pt x="522" y="468"/>
                      </a:lnTo>
                      <a:lnTo>
                        <a:pt x="520" y="446"/>
                      </a:lnTo>
                      <a:lnTo>
                        <a:pt x="516" y="426"/>
                      </a:lnTo>
                      <a:lnTo>
                        <a:pt x="558" y="402"/>
                      </a:lnTo>
                      <a:lnTo>
                        <a:pt x="564" y="414"/>
                      </a:lnTo>
                      <a:lnTo>
                        <a:pt x="666" y="336"/>
                      </a:lnTo>
                      <a:lnTo>
                        <a:pt x="784" y="364"/>
                      </a:lnTo>
                      <a:lnTo>
                        <a:pt x="788" y="354"/>
                      </a:lnTo>
                      <a:lnTo>
                        <a:pt x="684" y="324"/>
                      </a:lnTo>
                      <a:lnTo>
                        <a:pt x="720" y="302"/>
                      </a:lnTo>
                      <a:lnTo>
                        <a:pt x="810" y="324"/>
                      </a:lnTo>
                      <a:lnTo>
                        <a:pt x="812" y="314"/>
                      </a:lnTo>
                      <a:lnTo>
                        <a:pt x="736" y="292"/>
                      </a:lnTo>
                      <a:lnTo>
                        <a:pt x="820" y="242"/>
                      </a:lnTo>
                      <a:lnTo>
                        <a:pt x="812" y="228"/>
                      </a:lnTo>
                      <a:lnTo>
                        <a:pt x="724" y="276"/>
                      </a:lnTo>
                      <a:lnTo>
                        <a:pt x="744" y="196"/>
                      </a:lnTo>
                      <a:lnTo>
                        <a:pt x="734" y="192"/>
                      </a:lnTo>
                      <a:lnTo>
                        <a:pt x="706" y="286"/>
                      </a:lnTo>
                      <a:lnTo>
                        <a:pt x="670" y="306"/>
                      </a:lnTo>
                      <a:lnTo>
                        <a:pt x="696" y="198"/>
                      </a:lnTo>
                      <a:lnTo>
                        <a:pt x="686" y="194"/>
                      </a:lnTo>
                      <a:lnTo>
                        <a:pt x="650" y="318"/>
                      </a:lnTo>
                      <a:lnTo>
                        <a:pt x="646" y="320"/>
                      </a:lnTo>
                      <a:lnTo>
                        <a:pt x="536" y="364"/>
                      </a:lnTo>
                      <a:lnTo>
                        <a:pt x="542" y="376"/>
                      </a:lnTo>
                      <a:lnTo>
                        <a:pt x="500" y="400"/>
                      </a:lnTo>
                      <a:lnTo>
                        <a:pt x="500" y="400"/>
                      </a:lnTo>
                      <a:lnTo>
                        <a:pt x="486" y="384"/>
                      </a:lnTo>
                      <a:lnTo>
                        <a:pt x="468" y="372"/>
                      </a:lnTo>
                      <a:lnTo>
                        <a:pt x="450" y="362"/>
                      </a:lnTo>
                      <a:lnTo>
                        <a:pt x="438" y="358"/>
                      </a:lnTo>
                      <a:lnTo>
                        <a:pt x="428" y="356"/>
                      </a:lnTo>
                      <a:lnTo>
                        <a:pt x="426" y="304"/>
                      </a:lnTo>
                      <a:lnTo>
                        <a:pt x="442" y="304"/>
                      </a:lnTo>
                      <a:lnTo>
                        <a:pt x="424" y="178"/>
                      </a:lnTo>
                      <a:lnTo>
                        <a:pt x="508" y="92"/>
                      </a:lnTo>
                      <a:lnTo>
                        <a:pt x="502" y="84"/>
                      </a:lnTo>
                      <a:lnTo>
                        <a:pt x="424" y="158"/>
                      </a:lnTo>
                      <a:lnTo>
                        <a:pt x="422" y="116"/>
                      </a:lnTo>
                      <a:lnTo>
                        <a:pt x="486" y="50"/>
                      </a:lnTo>
                      <a:lnTo>
                        <a:pt x="478" y="42"/>
                      </a:lnTo>
                      <a:lnTo>
                        <a:pt x="422" y="98"/>
                      </a:lnTo>
                      <a:lnTo>
                        <a:pt x="420" y="0"/>
                      </a:lnTo>
                      <a:lnTo>
                        <a:pt x="404" y="0"/>
                      </a:lnTo>
                      <a:lnTo>
                        <a:pt x="402" y="102"/>
                      </a:lnTo>
                      <a:lnTo>
                        <a:pt x="342" y="42"/>
                      </a:lnTo>
                      <a:lnTo>
                        <a:pt x="334" y="50"/>
                      </a:lnTo>
                      <a:lnTo>
                        <a:pt x="402" y="120"/>
                      </a:lnTo>
                      <a:lnTo>
                        <a:pt x="400" y="162"/>
                      </a:lnTo>
                      <a:lnTo>
                        <a:pt x="320" y="84"/>
                      </a:lnTo>
                      <a:lnTo>
                        <a:pt x="312" y="92"/>
                      </a:lnTo>
                      <a:lnTo>
                        <a:pt x="400" y="184"/>
                      </a:lnTo>
                      <a:lnTo>
                        <a:pt x="400" y="188"/>
                      </a:lnTo>
                      <a:lnTo>
                        <a:pt x="384" y="304"/>
                      </a:lnTo>
                      <a:lnTo>
                        <a:pt x="398" y="304"/>
                      </a:lnTo>
                      <a:lnTo>
                        <a:pt x="398" y="356"/>
                      </a:lnTo>
                      <a:lnTo>
                        <a:pt x="398" y="356"/>
                      </a:lnTo>
                      <a:lnTo>
                        <a:pt x="376" y="362"/>
                      </a:lnTo>
                      <a:lnTo>
                        <a:pt x="358" y="370"/>
                      </a:lnTo>
                      <a:lnTo>
                        <a:pt x="340" y="382"/>
                      </a:lnTo>
                      <a:lnTo>
                        <a:pt x="326" y="398"/>
                      </a:lnTo>
                      <a:lnTo>
                        <a:pt x="280" y="372"/>
                      </a:lnTo>
                      <a:lnTo>
                        <a:pt x="286" y="360"/>
                      </a:lnTo>
                      <a:lnTo>
                        <a:pt x="168" y="312"/>
                      </a:lnTo>
                      <a:lnTo>
                        <a:pt x="134" y="194"/>
                      </a:lnTo>
                      <a:lnTo>
                        <a:pt x="124" y="198"/>
                      </a:lnTo>
                      <a:lnTo>
                        <a:pt x="150" y="302"/>
                      </a:lnTo>
                      <a:lnTo>
                        <a:pt x="112" y="280"/>
                      </a:lnTo>
                      <a:lnTo>
                        <a:pt x="86" y="192"/>
                      </a:lnTo>
                      <a:lnTo>
                        <a:pt x="76" y="196"/>
                      </a:lnTo>
                      <a:lnTo>
                        <a:pt x="96" y="272"/>
                      </a:lnTo>
                      <a:lnTo>
                        <a:pt x="10" y="224"/>
                      </a:lnTo>
                      <a:lnTo>
                        <a:pt x="2" y="238"/>
                      </a:lnTo>
                      <a:lnTo>
                        <a:pt x="88" y="292"/>
                      </a:lnTo>
                      <a:lnTo>
                        <a:pt x="8" y="314"/>
                      </a:lnTo>
                      <a:lnTo>
                        <a:pt x="10" y="324"/>
                      </a:lnTo>
                      <a:lnTo>
                        <a:pt x="104" y="300"/>
                      </a:lnTo>
                      <a:lnTo>
                        <a:pt x="142" y="324"/>
                      </a:lnTo>
                      <a:lnTo>
                        <a:pt x="34" y="354"/>
                      </a:lnTo>
                      <a:lnTo>
                        <a:pt x="36" y="364"/>
                      </a:lnTo>
                      <a:lnTo>
                        <a:pt x="160" y="334"/>
                      </a:lnTo>
                      <a:lnTo>
                        <a:pt x="164" y="336"/>
                      </a:lnTo>
                      <a:lnTo>
                        <a:pt x="258" y="410"/>
                      </a:lnTo>
                      <a:lnTo>
                        <a:pt x="266" y="398"/>
                      </a:lnTo>
                      <a:lnTo>
                        <a:pt x="310" y="424"/>
                      </a:lnTo>
                      <a:lnTo>
                        <a:pt x="310" y="424"/>
                      </a:lnTo>
                      <a:lnTo>
                        <a:pt x="304" y="446"/>
                      </a:lnTo>
                      <a:lnTo>
                        <a:pt x="302" y="468"/>
                      </a:lnTo>
                      <a:lnTo>
                        <a:pt x="302" y="468"/>
                      </a:lnTo>
                      <a:lnTo>
                        <a:pt x="304" y="486"/>
                      </a:lnTo>
                      <a:lnTo>
                        <a:pt x="310" y="506"/>
                      </a:lnTo>
                      <a:lnTo>
                        <a:pt x="264" y="532"/>
                      </a:lnTo>
                      <a:lnTo>
                        <a:pt x="256" y="520"/>
                      </a:lnTo>
                      <a:lnTo>
                        <a:pt x="154" y="598"/>
                      </a:lnTo>
                      <a:lnTo>
                        <a:pt x="36" y="570"/>
                      </a:lnTo>
                      <a:lnTo>
                        <a:pt x="34" y="580"/>
                      </a:lnTo>
                      <a:lnTo>
                        <a:pt x="136" y="610"/>
                      </a:lnTo>
                      <a:lnTo>
                        <a:pt x="100" y="632"/>
                      </a:lnTo>
                      <a:lnTo>
                        <a:pt x="10" y="610"/>
                      </a:lnTo>
                      <a:lnTo>
                        <a:pt x="8" y="620"/>
                      </a:lnTo>
                      <a:lnTo>
                        <a:pt x="84" y="642"/>
                      </a:lnTo>
                      <a:lnTo>
                        <a:pt x="0" y="692"/>
                      </a:lnTo>
                      <a:lnTo>
                        <a:pt x="8" y="708"/>
                      </a:lnTo>
                      <a:lnTo>
                        <a:pt x="96" y="658"/>
                      </a:lnTo>
                      <a:lnTo>
                        <a:pt x="76" y="738"/>
                      </a:lnTo>
                      <a:lnTo>
                        <a:pt x="86" y="742"/>
                      </a:lnTo>
                      <a:lnTo>
                        <a:pt x="114" y="648"/>
                      </a:lnTo>
                      <a:lnTo>
                        <a:pt x="152" y="628"/>
                      </a:lnTo>
                      <a:lnTo>
                        <a:pt x="124" y="738"/>
                      </a:lnTo>
                      <a:lnTo>
                        <a:pt x="134" y="740"/>
                      </a:lnTo>
                      <a:lnTo>
                        <a:pt x="170" y="618"/>
                      </a:lnTo>
                      <a:lnTo>
                        <a:pt x="174" y="616"/>
                      </a:lnTo>
                      <a:lnTo>
                        <a:pt x="284" y="570"/>
                      </a:lnTo>
                      <a:lnTo>
                        <a:pt x="278" y="558"/>
                      </a:lnTo>
                      <a:lnTo>
                        <a:pt x="324" y="532"/>
                      </a:lnTo>
                      <a:lnTo>
                        <a:pt x="324" y="532"/>
                      </a:lnTo>
                      <a:lnTo>
                        <a:pt x="338" y="548"/>
                      </a:lnTo>
                      <a:lnTo>
                        <a:pt x="354" y="560"/>
                      </a:lnTo>
                      <a:lnTo>
                        <a:pt x="372" y="568"/>
                      </a:lnTo>
                      <a:lnTo>
                        <a:pt x="392" y="574"/>
                      </a:lnTo>
                      <a:lnTo>
                        <a:pt x="394" y="624"/>
                      </a:lnTo>
                      <a:lnTo>
                        <a:pt x="380" y="624"/>
                      </a:lnTo>
                      <a:lnTo>
                        <a:pt x="396" y="752"/>
                      </a:lnTo>
                      <a:lnTo>
                        <a:pt x="312" y="842"/>
                      </a:lnTo>
                      <a:lnTo>
                        <a:pt x="320" y="850"/>
                      </a:lnTo>
                      <a:lnTo>
                        <a:pt x="396" y="774"/>
                      </a:lnTo>
                      <a:lnTo>
                        <a:pt x="398" y="818"/>
                      </a:lnTo>
                      <a:lnTo>
                        <a:pt x="334" y="884"/>
                      </a:lnTo>
                      <a:lnTo>
                        <a:pt x="342" y="892"/>
                      </a:lnTo>
                      <a:lnTo>
                        <a:pt x="398" y="838"/>
                      </a:lnTo>
                      <a:lnTo>
                        <a:pt x="400" y="936"/>
                      </a:lnTo>
                      <a:lnTo>
                        <a:pt x="416" y="936"/>
                      </a:lnTo>
                      <a:lnTo>
                        <a:pt x="418" y="834"/>
                      </a:lnTo>
                      <a:lnTo>
                        <a:pt x="478" y="892"/>
                      </a:lnTo>
                      <a:lnTo>
                        <a:pt x="486" y="884"/>
                      </a:lnTo>
                      <a:lnTo>
                        <a:pt x="420" y="814"/>
                      </a:lnTo>
                      <a:lnTo>
                        <a:pt x="420" y="772"/>
                      </a:lnTo>
                      <a:lnTo>
                        <a:pt x="502" y="850"/>
                      </a:lnTo>
                      <a:lnTo>
                        <a:pt x="508" y="842"/>
                      </a:lnTo>
                      <a:lnTo>
                        <a:pt x="420" y="750"/>
                      </a:lnTo>
                      <a:lnTo>
                        <a:pt x="420" y="744"/>
                      </a:lnTo>
                      <a:lnTo>
                        <a:pt x="436" y="624"/>
                      </a:lnTo>
                      <a:lnTo>
                        <a:pt x="422" y="624"/>
                      </a:lnTo>
                      <a:lnTo>
                        <a:pt x="424" y="576"/>
                      </a:lnTo>
                      <a:lnTo>
                        <a:pt x="424" y="576"/>
                      </a:lnTo>
                      <a:lnTo>
                        <a:pt x="444" y="570"/>
                      </a:lnTo>
                      <a:lnTo>
                        <a:pt x="464" y="564"/>
                      </a:lnTo>
                      <a:lnTo>
                        <a:pt x="482" y="552"/>
                      </a:lnTo>
                      <a:lnTo>
                        <a:pt x="498" y="536"/>
                      </a:lnTo>
                      <a:lnTo>
                        <a:pt x="540" y="562"/>
                      </a:lnTo>
                      <a:lnTo>
                        <a:pt x="534" y="574"/>
                      </a:lnTo>
                      <a:lnTo>
                        <a:pt x="652" y="622"/>
                      </a:lnTo>
                      <a:lnTo>
                        <a:pt x="686" y="740"/>
                      </a:lnTo>
                      <a:lnTo>
                        <a:pt x="696" y="738"/>
                      </a:lnTo>
                      <a:lnTo>
                        <a:pt x="670" y="632"/>
                      </a:lnTo>
                      <a:lnTo>
                        <a:pt x="708" y="654"/>
                      </a:lnTo>
                      <a:lnTo>
                        <a:pt x="734" y="742"/>
                      </a:lnTo>
                      <a:lnTo>
                        <a:pt x="744" y="738"/>
                      </a:lnTo>
                      <a:lnTo>
                        <a:pt x="724" y="662"/>
                      </a:lnTo>
                      <a:lnTo>
                        <a:pt x="812" y="710"/>
                      </a:lnTo>
                      <a:lnTo>
                        <a:pt x="820" y="696"/>
                      </a:lnTo>
                      <a:lnTo>
                        <a:pt x="732" y="644"/>
                      </a:lnTo>
                      <a:lnTo>
                        <a:pt x="812" y="620"/>
                      </a:lnTo>
                      <a:close/>
                      <a:moveTo>
                        <a:pt x="412" y="546"/>
                      </a:moveTo>
                      <a:lnTo>
                        <a:pt x="412" y="546"/>
                      </a:lnTo>
                      <a:lnTo>
                        <a:pt x="396" y="544"/>
                      </a:lnTo>
                      <a:lnTo>
                        <a:pt x="382" y="540"/>
                      </a:lnTo>
                      <a:lnTo>
                        <a:pt x="368" y="532"/>
                      </a:lnTo>
                      <a:lnTo>
                        <a:pt x="358" y="522"/>
                      </a:lnTo>
                      <a:lnTo>
                        <a:pt x="348" y="510"/>
                      </a:lnTo>
                      <a:lnTo>
                        <a:pt x="340" y="498"/>
                      </a:lnTo>
                      <a:lnTo>
                        <a:pt x="336" y="482"/>
                      </a:lnTo>
                      <a:lnTo>
                        <a:pt x="334" y="468"/>
                      </a:lnTo>
                      <a:lnTo>
                        <a:pt x="334" y="468"/>
                      </a:lnTo>
                      <a:lnTo>
                        <a:pt x="336" y="452"/>
                      </a:lnTo>
                      <a:lnTo>
                        <a:pt x="340" y="436"/>
                      </a:lnTo>
                      <a:lnTo>
                        <a:pt x="348" y="424"/>
                      </a:lnTo>
                      <a:lnTo>
                        <a:pt x="358" y="412"/>
                      </a:lnTo>
                      <a:lnTo>
                        <a:pt x="368" y="402"/>
                      </a:lnTo>
                      <a:lnTo>
                        <a:pt x="382" y="394"/>
                      </a:lnTo>
                      <a:lnTo>
                        <a:pt x="396" y="390"/>
                      </a:lnTo>
                      <a:lnTo>
                        <a:pt x="412" y="388"/>
                      </a:lnTo>
                      <a:lnTo>
                        <a:pt x="412" y="388"/>
                      </a:lnTo>
                      <a:lnTo>
                        <a:pt x="428" y="390"/>
                      </a:lnTo>
                      <a:lnTo>
                        <a:pt x="442" y="394"/>
                      </a:lnTo>
                      <a:lnTo>
                        <a:pt x="456" y="402"/>
                      </a:lnTo>
                      <a:lnTo>
                        <a:pt x="468" y="412"/>
                      </a:lnTo>
                      <a:lnTo>
                        <a:pt x="478" y="424"/>
                      </a:lnTo>
                      <a:lnTo>
                        <a:pt x="484" y="436"/>
                      </a:lnTo>
                      <a:lnTo>
                        <a:pt x="490" y="452"/>
                      </a:lnTo>
                      <a:lnTo>
                        <a:pt x="490" y="468"/>
                      </a:lnTo>
                      <a:lnTo>
                        <a:pt x="490" y="468"/>
                      </a:lnTo>
                      <a:lnTo>
                        <a:pt x="490" y="482"/>
                      </a:lnTo>
                      <a:lnTo>
                        <a:pt x="484" y="498"/>
                      </a:lnTo>
                      <a:lnTo>
                        <a:pt x="478" y="510"/>
                      </a:lnTo>
                      <a:lnTo>
                        <a:pt x="468" y="522"/>
                      </a:lnTo>
                      <a:lnTo>
                        <a:pt x="456" y="532"/>
                      </a:lnTo>
                      <a:lnTo>
                        <a:pt x="442" y="540"/>
                      </a:lnTo>
                      <a:lnTo>
                        <a:pt x="428" y="544"/>
                      </a:lnTo>
                      <a:lnTo>
                        <a:pt x="412" y="546"/>
                      </a:lnTo>
                      <a:lnTo>
                        <a:pt x="412" y="546"/>
                      </a:lnTo>
                      <a:close/>
                    </a:path>
                  </a:pathLst>
                </a:custGeom>
                <a:solidFill>
                  <a:srgbClr val="FEFFFF">
                    <a:alpha val="76000"/>
                  </a:srgbClr>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9" name="Freeform 77"/>
                <p:cNvSpPr>
                  <a:spLocks noChangeAspect="1" noEditPoints="1"/>
                </p:cNvSpPr>
                <p:nvPr/>
              </p:nvSpPr>
              <p:spPr bwMode="auto">
                <a:xfrm rot="20957513">
                  <a:off x="7869058" y="3830515"/>
                  <a:ext cx="639682" cy="729516"/>
                </a:xfrm>
                <a:custGeom>
                  <a:avLst/>
                  <a:gdLst>
                    <a:gd name="T0" fmla="*/ 718 w 826"/>
                    <a:gd name="T1" fmla="*/ 634 h 942"/>
                    <a:gd name="T2" fmla="*/ 788 w 826"/>
                    <a:gd name="T3" fmla="*/ 570 h 942"/>
                    <a:gd name="T4" fmla="*/ 542 w 826"/>
                    <a:gd name="T5" fmla="*/ 472 h 942"/>
                    <a:gd name="T6" fmla="*/ 788 w 826"/>
                    <a:gd name="T7" fmla="*/ 376 h 942"/>
                    <a:gd name="T8" fmla="*/ 722 w 826"/>
                    <a:gd name="T9" fmla="*/ 314 h 942"/>
                    <a:gd name="T10" fmla="*/ 748 w 826"/>
                    <a:gd name="T11" fmla="*/ 298 h 942"/>
                    <a:gd name="T12" fmla="*/ 730 w 826"/>
                    <a:gd name="T13" fmla="*/ 276 h 942"/>
                    <a:gd name="T14" fmla="*/ 704 w 826"/>
                    <a:gd name="T15" fmla="*/ 290 h 942"/>
                    <a:gd name="T16" fmla="*/ 684 w 826"/>
                    <a:gd name="T17" fmla="*/ 196 h 942"/>
                    <a:gd name="T18" fmla="*/ 478 w 826"/>
                    <a:gd name="T19" fmla="*/ 360 h 942"/>
                    <a:gd name="T20" fmla="*/ 516 w 826"/>
                    <a:gd name="T21" fmla="*/ 100 h 942"/>
                    <a:gd name="T22" fmla="*/ 430 w 826"/>
                    <a:gd name="T23" fmla="*/ 124 h 942"/>
                    <a:gd name="T24" fmla="*/ 430 w 826"/>
                    <a:gd name="T25" fmla="*/ 94 h 942"/>
                    <a:gd name="T26" fmla="*/ 402 w 826"/>
                    <a:gd name="T27" fmla="*/ 98 h 942"/>
                    <a:gd name="T28" fmla="*/ 400 w 826"/>
                    <a:gd name="T29" fmla="*/ 128 h 942"/>
                    <a:gd name="T30" fmla="*/ 310 w 826"/>
                    <a:gd name="T31" fmla="*/ 100 h 942"/>
                    <a:gd name="T32" fmla="*/ 352 w 826"/>
                    <a:gd name="T33" fmla="*/ 360 h 942"/>
                    <a:gd name="T34" fmla="*/ 142 w 826"/>
                    <a:gd name="T35" fmla="*/ 196 h 942"/>
                    <a:gd name="T36" fmla="*/ 120 w 826"/>
                    <a:gd name="T37" fmla="*/ 284 h 942"/>
                    <a:gd name="T38" fmla="*/ 94 w 826"/>
                    <a:gd name="T39" fmla="*/ 270 h 942"/>
                    <a:gd name="T40" fmla="*/ 84 w 826"/>
                    <a:gd name="T41" fmla="*/ 296 h 942"/>
                    <a:gd name="T42" fmla="*/ 110 w 826"/>
                    <a:gd name="T43" fmla="*/ 312 h 942"/>
                    <a:gd name="T44" fmla="*/ 40 w 826"/>
                    <a:gd name="T45" fmla="*/ 376 h 942"/>
                    <a:gd name="T46" fmla="*/ 290 w 826"/>
                    <a:gd name="T47" fmla="*/ 472 h 942"/>
                    <a:gd name="T48" fmla="*/ 40 w 826"/>
                    <a:gd name="T49" fmla="*/ 570 h 942"/>
                    <a:gd name="T50" fmla="*/ 104 w 826"/>
                    <a:gd name="T51" fmla="*/ 632 h 942"/>
                    <a:gd name="T52" fmla="*/ 80 w 826"/>
                    <a:gd name="T53" fmla="*/ 648 h 942"/>
                    <a:gd name="T54" fmla="*/ 96 w 826"/>
                    <a:gd name="T55" fmla="*/ 670 h 942"/>
                    <a:gd name="T56" fmla="*/ 122 w 826"/>
                    <a:gd name="T57" fmla="*/ 656 h 942"/>
                    <a:gd name="T58" fmla="*/ 142 w 826"/>
                    <a:gd name="T59" fmla="*/ 748 h 942"/>
                    <a:gd name="T60" fmla="*/ 352 w 826"/>
                    <a:gd name="T61" fmla="*/ 584 h 942"/>
                    <a:gd name="T62" fmla="*/ 310 w 826"/>
                    <a:gd name="T63" fmla="*/ 846 h 942"/>
                    <a:gd name="T64" fmla="*/ 396 w 826"/>
                    <a:gd name="T65" fmla="*/ 820 h 942"/>
                    <a:gd name="T66" fmla="*/ 398 w 826"/>
                    <a:gd name="T67" fmla="*/ 850 h 942"/>
                    <a:gd name="T68" fmla="*/ 426 w 826"/>
                    <a:gd name="T69" fmla="*/ 846 h 942"/>
                    <a:gd name="T70" fmla="*/ 426 w 826"/>
                    <a:gd name="T71" fmla="*/ 816 h 942"/>
                    <a:gd name="T72" fmla="*/ 516 w 826"/>
                    <a:gd name="T73" fmla="*/ 844 h 942"/>
                    <a:gd name="T74" fmla="*/ 478 w 826"/>
                    <a:gd name="T75" fmla="*/ 584 h 942"/>
                    <a:gd name="T76" fmla="*/ 684 w 826"/>
                    <a:gd name="T77" fmla="*/ 748 h 942"/>
                    <a:gd name="T78" fmla="*/ 706 w 826"/>
                    <a:gd name="T79" fmla="*/ 660 h 942"/>
                    <a:gd name="T80" fmla="*/ 732 w 826"/>
                    <a:gd name="T81" fmla="*/ 674 h 942"/>
                    <a:gd name="T82" fmla="*/ 742 w 826"/>
                    <a:gd name="T83" fmla="*/ 648 h 942"/>
                    <a:gd name="T84" fmla="*/ 376 w 826"/>
                    <a:gd name="T85" fmla="*/ 544 h 942"/>
                    <a:gd name="T86" fmla="*/ 456 w 826"/>
                    <a:gd name="T87" fmla="*/ 400 h 9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26" h="942">
                      <a:moveTo>
                        <a:pt x="818" y="628"/>
                      </a:moveTo>
                      <a:lnTo>
                        <a:pt x="814" y="610"/>
                      </a:lnTo>
                      <a:lnTo>
                        <a:pt x="718" y="634"/>
                      </a:lnTo>
                      <a:lnTo>
                        <a:pt x="690" y="616"/>
                      </a:lnTo>
                      <a:lnTo>
                        <a:pt x="792" y="588"/>
                      </a:lnTo>
                      <a:lnTo>
                        <a:pt x="788" y="570"/>
                      </a:lnTo>
                      <a:lnTo>
                        <a:pt x="662" y="600"/>
                      </a:lnTo>
                      <a:lnTo>
                        <a:pt x="518" y="514"/>
                      </a:lnTo>
                      <a:lnTo>
                        <a:pt x="542" y="472"/>
                      </a:lnTo>
                      <a:lnTo>
                        <a:pt x="520" y="436"/>
                      </a:lnTo>
                      <a:lnTo>
                        <a:pt x="668" y="346"/>
                      </a:lnTo>
                      <a:lnTo>
                        <a:pt x="788" y="376"/>
                      </a:lnTo>
                      <a:lnTo>
                        <a:pt x="792" y="358"/>
                      </a:lnTo>
                      <a:lnTo>
                        <a:pt x="694" y="330"/>
                      </a:lnTo>
                      <a:lnTo>
                        <a:pt x="722" y="314"/>
                      </a:lnTo>
                      <a:lnTo>
                        <a:pt x="814" y="336"/>
                      </a:lnTo>
                      <a:lnTo>
                        <a:pt x="818" y="318"/>
                      </a:lnTo>
                      <a:lnTo>
                        <a:pt x="748" y="298"/>
                      </a:lnTo>
                      <a:lnTo>
                        <a:pt x="826" y="250"/>
                      </a:lnTo>
                      <a:lnTo>
                        <a:pt x="814" y="228"/>
                      </a:lnTo>
                      <a:lnTo>
                        <a:pt x="730" y="276"/>
                      </a:lnTo>
                      <a:lnTo>
                        <a:pt x="750" y="200"/>
                      </a:lnTo>
                      <a:lnTo>
                        <a:pt x="732" y="196"/>
                      </a:lnTo>
                      <a:lnTo>
                        <a:pt x="704" y="290"/>
                      </a:lnTo>
                      <a:lnTo>
                        <a:pt x="676" y="306"/>
                      </a:lnTo>
                      <a:lnTo>
                        <a:pt x="702" y="202"/>
                      </a:lnTo>
                      <a:lnTo>
                        <a:pt x="684" y="196"/>
                      </a:lnTo>
                      <a:lnTo>
                        <a:pt x="648" y="320"/>
                      </a:lnTo>
                      <a:lnTo>
                        <a:pt x="502" y="400"/>
                      </a:lnTo>
                      <a:lnTo>
                        <a:pt x="478" y="360"/>
                      </a:lnTo>
                      <a:lnTo>
                        <a:pt x="434" y="360"/>
                      </a:lnTo>
                      <a:lnTo>
                        <a:pt x="432" y="188"/>
                      </a:lnTo>
                      <a:lnTo>
                        <a:pt x="516" y="100"/>
                      </a:lnTo>
                      <a:lnTo>
                        <a:pt x="504" y="86"/>
                      </a:lnTo>
                      <a:lnTo>
                        <a:pt x="430" y="158"/>
                      </a:lnTo>
                      <a:lnTo>
                        <a:pt x="430" y="124"/>
                      </a:lnTo>
                      <a:lnTo>
                        <a:pt x="494" y="58"/>
                      </a:lnTo>
                      <a:lnTo>
                        <a:pt x="482" y="46"/>
                      </a:lnTo>
                      <a:lnTo>
                        <a:pt x="430" y="94"/>
                      </a:lnTo>
                      <a:lnTo>
                        <a:pt x="428" y="0"/>
                      </a:lnTo>
                      <a:lnTo>
                        <a:pt x="402" y="0"/>
                      </a:lnTo>
                      <a:lnTo>
                        <a:pt x="402" y="98"/>
                      </a:lnTo>
                      <a:lnTo>
                        <a:pt x="346" y="44"/>
                      </a:lnTo>
                      <a:lnTo>
                        <a:pt x="332" y="58"/>
                      </a:lnTo>
                      <a:lnTo>
                        <a:pt x="400" y="128"/>
                      </a:lnTo>
                      <a:lnTo>
                        <a:pt x="400" y="160"/>
                      </a:lnTo>
                      <a:lnTo>
                        <a:pt x="324" y="86"/>
                      </a:lnTo>
                      <a:lnTo>
                        <a:pt x="310" y="100"/>
                      </a:lnTo>
                      <a:lnTo>
                        <a:pt x="400" y="192"/>
                      </a:lnTo>
                      <a:lnTo>
                        <a:pt x="396" y="360"/>
                      </a:lnTo>
                      <a:lnTo>
                        <a:pt x="352" y="360"/>
                      </a:lnTo>
                      <a:lnTo>
                        <a:pt x="332" y="398"/>
                      </a:lnTo>
                      <a:lnTo>
                        <a:pt x="178" y="314"/>
                      </a:lnTo>
                      <a:lnTo>
                        <a:pt x="142" y="196"/>
                      </a:lnTo>
                      <a:lnTo>
                        <a:pt x="124" y="202"/>
                      </a:lnTo>
                      <a:lnTo>
                        <a:pt x="150" y="300"/>
                      </a:lnTo>
                      <a:lnTo>
                        <a:pt x="120" y="284"/>
                      </a:lnTo>
                      <a:lnTo>
                        <a:pt x="94" y="194"/>
                      </a:lnTo>
                      <a:lnTo>
                        <a:pt x="78" y="200"/>
                      </a:lnTo>
                      <a:lnTo>
                        <a:pt x="94" y="270"/>
                      </a:lnTo>
                      <a:lnTo>
                        <a:pt x="14" y="226"/>
                      </a:lnTo>
                      <a:lnTo>
                        <a:pt x="2" y="246"/>
                      </a:lnTo>
                      <a:lnTo>
                        <a:pt x="84" y="296"/>
                      </a:lnTo>
                      <a:lnTo>
                        <a:pt x="10" y="318"/>
                      </a:lnTo>
                      <a:lnTo>
                        <a:pt x="14" y="336"/>
                      </a:lnTo>
                      <a:lnTo>
                        <a:pt x="110" y="312"/>
                      </a:lnTo>
                      <a:lnTo>
                        <a:pt x="136" y="328"/>
                      </a:lnTo>
                      <a:lnTo>
                        <a:pt x="34" y="358"/>
                      </a:lnTo>
                      <a:lnTo>
                        <a:pt x="40" y="376"/>
                      </a:lnTo>
                      <a:lnTo>
                        <a:pt x="164" y="346"/>
                      </a:lnTo>
                      <a:lnTo>
                        <a:pt x="312" y="434"/>
                      </a:lnTo>
                      <a:lnTo>
                        <a:pt x="290" y="472"/>
                      </a:lnTo>
                      <a:lnTo>
                        <a:pt x="310" y="508"/>
                      </a:lnTo>
                      <a:lnTo>
                        <a:pt x="160" y="598"/>
                      </a:lnTo>
                      <a:lnTo>
                        <a:pt x="40" y="570"/>
                      </a:lnTo>
                      <a:lnTo>
                        <a:pt x="34" y="588"/>
                      </a:lnTo>
                      <a:lnTo>
                        <a:pt x="132" y="616"/>
                      </a:lnTo>
                      <a:lnTo>
                        <a:pt x="104" y="632"/>
                      </a:lnTo>
                      <a:lnTo>
                        <a:pt x="14" y="610"/>
                      </a:lnTo>
                      <a:lnTo>
                        <a:pt x="10" y="628"/>
                      </a:lnTo>
                      <a:lnTo>
                        <a:pt x="80" y="648"/>
                      </a:lnTo>
                      <a:lnTo>
                        <a:pt x="0" y="696"/>
                      </a:lnTo>
                      <a:lnTo>
                        <a:pt x="12" y="716"/>
                      </a:lnTo>
                      <a:lnTo>
                        <a:pt x="96" y="670"/>
                      </a:lnTo>
                      <a:lnTo>
                        <a:pt x="78" y="746"/>
                      </a:lnTo>
                      <a:lnTo>
                        <a:pt x="94" y="750"/>
                      </a:lnTo>
                      <a:lnTo>
                        <a:pt x="122" y="656"/>
                      </a:lnTo>
                      <a:lnTo>
                        <a:pt x="150" y="640"/>
                      </a:lnTo>
                      <a:lnTo>
                        <a:pt x="124" y="744"/>
                      </a:lnTo>
                      <a:lnTo>
                        <a:pt x="142" y="748"/>
                      </a:lnTo>
                      <a:lnTo>
                        <a:pt x="178" y="624"/>
                      </a:lnTo>
                      <a:lnTo>
                        <a:pt x="328" y="542"/>
                      </a:lnTo>
                      <a:lnTo>
                        <a:pt x="352" y="584"/>
                      </a:lnTo>
                      <a:lnTo>
                        <a:pt x="392" y="584"/>
                      </a:lnTo>
                      <a:lnTo>
                        <a:pt x="396" y="756"/>
                      </a:lnTo>
                      <a:lnTo>
                        <a:pt x="310" y="846"/>
                      </a:lnTo>
                      <a:lnTo>
                        <a:pt x="324" y="858"/>
                      </a:lnTo>
                      <a:lnTo>
                        <a:pt x="396" y="788"/>
                      </a:lnTo>
                      <a:lnTo>
                        <a:pt x="396" y="820"/>
                      </a:lnTo>
                      <a:lnTo>
                        <a:pt x="332" y="888"/>
                      </a:lnTo>
                      <a:lnTo>
                        <a:pt x="346" y="900"/>
                      </a:lnTo>
                      <a:lnTo>
                        <a:pt x="398" y="850"/>
                      </a:lnTo>
                      <a:lnTo>
                        <a:pt x="400" y="942"/>
                      </a:lnTo>
                      <a:lnTo>
                        <a:pt x="424" y="942"/>
                      </a:lnTo>
                      <a:lnTo>
                        <a:pt x="426" y="846"/>
                      </a:lnTo>
                      <a:lnTo>
                        <a:pt x="482" y="900"/>
                      </a:lnTo>
                      <a:lnTo>
                        <a:pt x="494" y="888"/>
                      </a:lnTo>
                      <a:lnTo>
                        <a:pt x="426" y="816"/>
                      </a:lnTo>
                      <a:lnTo>
                        <a:pt x="426" y="784"/>
                      </a:lnTo>
                      <a:lnTo>
                        <a:pt x="504" y="858"/>
                      </a:lnTo>
                      <a:lnTo>
                        <a:pt x="516" y="844"/>
                      </a:lnTo>
                      <a:lnTo>
                        <a:pt x="428" y="752"/>
                      </a:lnTo>
                      <a:lnTo>
                        <a:pt x="430" y="584"/>
                      </a:lnTo>
                      <a:lnTo>
                        <a:pt x="478" y="584"/>
                      </a:lnTo>
                      <a:lnTo>
                        <a:pt x="500" y="548"/>
                      </a:lnTo>
                      <a:lnTo>
                        <a:pt x="650" y="630"/>
                      </a:lnTo>
                      <a:lnTo>
                        <a:pt x="684" y="748"/>
                      </a:lnTo>
                      <a:lnTo>
                        <a:pt x="702" y="744"/>
                      </a:lnTo>
                      <a:lnTo>
                        <a:pt x="678" y="646"/>
                      </a:lnTo>
                      <a:lnTo>
                        <a:pt x="706" y="660"/>
                      </a:lnTo>
                      <a:lnTo>
                        <a:pt x="732" y="750"/>
                      </a:lnTo>
                      <a:lnTo>
                        <a:pt x="750" y="746"/>
                      </a:lnTo>
                      <a:lnTo>
                        <a:pt x="732" y="674"/>
                      </a:lnTo>
                      <a:lnTo>
                        <a:pt x="812" y="720"/>
                      </a:lnTo>
                      <a:lnTo>
                        <a:pt x="826" y="698"/>
                      </a:lnTo>
                      <a:lnTo>
                        <a:pt x="742" y="648"/>
                      </a:lnTo>
                      <a:lnTo>
                        <a:pt x="818" y="628"/>
                      </a:lnTo>
                      <a:close/>
                      <a:moveTo>
                        <a:pt x="456" y="544"/>
                      </a:moveTo>
                      <a:lnTo>
                        <a:pt x="376" y="544"/>
                      </a:lnTo>
                      <a:lnTo>
                        <a:pt x="336" y="472"/>
                      </a:lnTo>
                      <a:lnTo>
                        <a:pt x="376" y="400"/>
                      </a:lnTo>
                      <a:lnTo>
                        <a:pt x="456" y="400"/>
                      </a:lnTo>
                      <a:lnTo>
                        <a:pt x="496" y="472"/>
                      </a:lnTo>
                      <a:lnTo>
                        <a:pt x="456" y="544"/>
                      </a:lnTo>
                      <a:close/>
                    </a:path>
                  </a:pathLst>
                </a:custGeom>
                <a:noFill/>
                <a:ln>
                  <a:solidFill>
                    <a:srgbClr val="FEFFFF">
                      <a:alpha val="26000"/>
                    </a:srgbClr>
                  </a:solidFill>
                </a:ln>
                <a:effectLst/>
                <a:extLst/>
              </p:spPr>
              <p:txBody>
                <a:bodyPr vert="horz" wrap="square" lIns="91440" tIns="45720" rIns="91440" bIns="45720" numCol="1" anchor="t" anchorCtr="0" compatLnSpc="1">
                  <a:prstTxWarp prst="textNoShape">
                    <a:avLst/>
                  </a:prstTxWarp>
                </a:bodyPr>
                <a:lstStyle/>
                <a:p>
                  <a:endParaRPr lang="en-US"/>
                </a:p>
              </p:txBody>
            </p:sp>
            <p:sp>
              <p:nvSpPr>
                <p:cNvPr id="230" name="Freeform 81"/>
                <p:cNvSpPr>
                  <a:spLocks noChangeAspect="1" noEditPoints="1"/>
                </p:cNvSpPr>
                <p:nvPr/>
              </p:nvSpPr>
              <p:spPr bwMode="auto">
                <a:xfrm rot="924218">
                  <a:off x="8027251" y="1799143"/>
                  <a:ext cx="766532" cy="869062"/>
                </a:xfrm>
                <a:custGeom>
                  <a:avLst/>
                  <a:gdLst>
                    <a:gd name="T0" fmla="*/ 546 w 628"/>
                    <a:gd name="T1" fmla="*/ 480 h 712"/>
                    <a:gd name="T2" fmla="*/ 598 w 628"/>
                    <a:gd name="T3" fmla="*/ 430 h 712"/>
                    <a:gd name="T4" fmla="*/ 400 w 628"/>
                    <a:gd name="T5" fmla="*/ 374 h 712"/>
                    <a:gd name="T6" fmla="*/ 402 w 628"/>
                    <a:gd name="T7" fmla="*/ 354 h 712"/>
                    <a:gd name="T8" fmla="*/ 508 w 628"/>
                    <a:gd name="T9" fmla="*/ 254 h 712"/>
                    <a:gd name="T10" fmla="*/ 524 w 628"/>
                    <a:gd name="T11" fmla="*/ 246 h 712"/>
                    <a:gd name="T12" fmla="*/ 620 w 628"/>
                    <a:gd name="T13" fmla="*/ 236 h 712"/>
                    <a:gd name="T14" fmla="*/ 620 w 628"/>
                    <a:gd name="T15" fmla="*/ 170 h 712"/>
                    <a:gd name="T16" fmla="*/ 558 w 628"/>
                    <a:gd name="T17" fmla="*/ 144 h 712"/>
                    <a:gd name="T18" fmla="*/ 532 w 628"/>
                    <a:gd name="T19" fmla="*/ 148 h 712"/>
                    <a:gd name="T20" fmla="*/ 450 w 628"/>
                    <a:gd name="T21" fmla="*/ 264 h 712"/>
                    <a:gd name="T22" fmla="*/ 360 w 628"/>
                    <a:gd name="T23" fmla="*/ 278 h 712"/>
                    <a:gd name="T24" fmla="*/ 324 w 628"/>
                    <a:gd name="T25" fmla="*/ 136 h 712"/>
                    <a:gd name="T26" fmla="*/ 324 w 628"/>
                    <a:gd name="T27" fmla="*/ 118 h 712"/>
                    <a:gd name="T28" fmla="*/ 366 w 628"/>
                    <a:gd name="T29" fmla="*/ 30 h 712"/>
                    <a:gd name="T30" fmla="*/ 308 w 628"/>
                    <a:gd name="T31" fmla="*/ 0 h 712"/>
                    <a:gd name="T32" fmla="*/ 254 w 628"/>
                    <a:gd name="T33" fmla="*/ 36 h 712"/>
                    <a:gd name="T34" fmla="*/ 244 w 628"/>
                    <a:gd name="T35" fmla="*/ 62 h 712"/>
                    <a:gd name="T36" fmla="*/ 304 w 628"/>
                    <a:gd name="T37" fmla="*/ 190 h 712"/>
                    <a:gd name="T38" fmla="*/ 272 w 628"/>
                    <a:gd name="T39" fmla="*/ 278 h 712"/>
                    <a:gd name="T40" fmla="*/ 130 w 628"/>
                    <a:gd name="T41" fmla="*/ 234 h 712"/>
                    <a:gd name="T42" fmla="*/ 114 w 628"/>
                    <a:gd name="T43" fmla="*/ 226 h 712"/>
                    <a:gd name="T44" fmla="*/ 58 w 628"/>
                    <a:gd name="T45" fmla="*/ 146 h 712"/>
                    <a:gd name="T46" fmla="*/ 0 w 628"/>
                    <a:gd name="T47" fmla="*/ 180 h 712"/>
                    <a:gd name="T48" fmla="*/ 8 w 628"/>
                    <a:gd name="T49" fmla="*/ 246 h 712"/>
                    <a:gd name="T50" fmla="*/ 26 w 628"/>
                    <a:gd name="T51" fmla="*/ 268 h 712"/>
                    <a:gd name="T52" fmla="*/ 166 w 628"/>
                    <a:gd name="T53" fmla="*/ 280 h 712"/>
                    <a:gd name="T54" fmla="*/ 228 w 628"/>
                    <a:gd name="T55" fmla="*/ 354 h 712"/>
                    <a:gd name="T56" fmla="*/ 162 w 628"/>
                    <a:gd name="T57" fmla="*/ 426 h 712"/>
                    <a:gd name="T58" fmla="*/ 26 w 628"/>
                    <a:gd name="T59" fmla="*/ 440 h 712"/>
                    <a:gd name="T60" fmla="*/ 8 w 628"/>
                    <a:gd name="T61" fmla="*/ 462 h 712"/>
                    <a:gd name="T62" fmla="*/ 0 w 628"/>
                    <a:gd name="T63" fmla="*/ 526 h 712"/>
                    <a:gd name="T64" fmla="*/ 58 w 628"/>
                    <a:gd name="T65" fmla="*/ 562 h 712"/>
                    <a:gd name="T66" fmla="*/ 114 w 628"/>
                    <a:gd name="T67" fmla="*/ 478 h 712"/>
                    <a:gd name="T68" fmla="*/ 132 w 628"/>
                    <a:gd name="T69" fmla="*/ 468 h 712"/>
                    <a:gd name="T70" fmla="*/ 256 w 628"/>
                    <a:gd name="T71" fmla="*/ 418 h 712"/>
                    <a:gd name="T72" fmla="*/ 300 w 628"/>
                    <a:gd name="T73" fmla="*/ 522 h 712"/>
                    <a:gd name="T74" fmla="*/ 244 w 628"/>
                    <a:gd name="T75" fmla="*/ 646 h 712"/>
                    <a:gd name="T76" fmla="*/ 254 w 628"/>
                    <a:gd name="T77" fmla="*/ 672 h 712"/>
                    <a:gd name="T78" fmla="*/ 304 w 628"/>
                    <a:gd name="T79" fmla="*/ 712 h 712"/>
                    <a:gd name="T80" fmla="*/ 366 w 628"/>
                    <a:gd name="T81" fmla="*/ 678 h 712"/>
                    <a:gd name="T82" fmla="*/ 322 w 628"/>
                    <a:gd name="T83" fmla="*/ 588 h 712"/>
                    <a:gd name="T84" fmla="*/ 322 w 628"/>
                    <a:gd name="T85" fmla="*/ 568 h 712"/>
                    <a:gd name="T86" fmla="*/ 340 w 628"/>
                    <a:gd name="T87" fmla="*/ 438 h 712"/>
                    <a:gd name="T88" fmla="*/ 452 w 628"/>
                    <a:gd name="T89" fmla="*/ 448 h 712"/>
                    <a:gd name="T90" fmla="*/ 532 w 628"/>
                    <a:gd name="T91" fmla="*/ 560 h 712"/>
                    <a:gd name="T92" fmla="*/ 558 w 628"/>
                    <a:gd name="T93" fmla="*/ 564 h 712"/>
                    <a:gd name="T94" fmla="*/ 618 w 628"/>
                    <a:gd name="T95" fmla="*/ 540 h 712"/>
                    <a:gd name="T96" fmla="*/ 620 w 628"/>
                    <a:gd name="T97" fmla="*/ 470 h 712"/>
                    <a:gd name="T98" fmla="*/ 304 w 628"/>
                    <a:gd name="T99" fmla="*/ 408 h 712"/>
                    <a:gd name="T100" fmla="*/ 276 w 628"/>
                    <a:gd name="T101" fmla="*/ 394 h 712"/>
                    <a:gd name="T102" fmla="*/ 260 w 628"/>
                    <a:gd name="T103" fmla="*/ 364 h 712"/>
                    <a:gd name="T104" fmla="*/ 260 w 628"/>
                    <a:gd name="T105" fmla="*/ 342 h 712"/>
                    <a:gd name="T106" fmla="*/ 276 w 628"/>
                    <a:gd name="T107" fmla="*/ 314 h 712"/>
                    <a:gd name="T108" fmla="*/ 304 w 628"/>
                    <a:gd name="T109" fmla="*/ 300 h 712"/>
                    <a:gd name="T110" fmla="*/ 326 w 628"/>
                    <a:gd name="T111" fmla="*/ 300 h 712"/>
                    <a:gd name="T112" fmla="*/ 354 w 628"/>
                    <a:gd name="T113" fmla="*/ 314 h 712"/>
                    <a:gd name="T114" fmla="*/ 370 w 628"/>
                    <a:gd name="T115" fmla="*/ 342 h 712"/>
                    <a:gd name="T116" fmla="*/ 370 w 628"/>
                    <a:gd name="T117" fmla="*/ 364 h 712"/>
                    <a:gd name="T118" fmla="*/ 354 w 628"/>
                    <a:gd name="T119" fmla="*/ 394 h 712"/>
                    <a:gd name="T120" fmla="*/ 326 w 628"/>
                    <a:gd name="T121" fmla="*/ 408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28" h="712">
                      <a:moveTo>
                        <a:pt x="620" y="470"/>
                      </a:moveTo>
                      <a:lnTo>
                        <a:pt x="618" y="462"/>
                      </a:lnTo>
                      <a:lnTo>
                        <a:pt x="546" y="480"/>
                      </a:lnTo>
                      <a:lnTo>
                        <a:pt x="520" y="464"/>
                      </a:lnTo>
                      <a:lnTo>
                        <a:pt x="602" y="440"/>
                      </a:lnTo>
                      <a:lnTo>
                        <a:pt x="598" y="430"/>
                      </a:lnTo>
                      <a:lnTo>
                        <a:pt x="504" y="454"/>
                      </a:lnTo>
                      <a:lnTo>
                        <a:pt x="460" y="428"/>
                      </a:lnTo>
                      <a:lnTo>
                        <a:pt x="400" y="374"/>
                      </a:lnTo>
                      <a:lnTo>
                        <a:pt x="400" y="374"/>
                      </a:lnTo>
                      <a:lnTo>
                        <a:pt x="402" y="354"/>
                      </a:lnTo>
                      <a:lnTo>
                        <a:pt x="402" y="354"/>
                      </a:lnTo>
                      <a:lnTo>
                        <a:pt x="402" y="338"/>
                      </a:lnTo>
                      <a:lnTo>
                        <a:pt x="464" y="282"/>
                      </a:lnTo>
                      <a:lnTo>
                        <a:pt x="508" y="254"/>
                      </a:lnTo>
                      <a:lnTo>
                        <a:pt x="598" y="278"/>
                      </a:lnTo>
                      <a:lnTo>
                        <a:pt x="602" y="268"/>
                      </a:lnTo>
                      <a:lnTo>
                        <a:pt x="524" y="246"/>
                      </a:lnTo>
                      <a:lnTo>
                        <a:pt x="550" y="230"/>
                      </a:lnTo>
                      <a:lnTo>
                        <a:pt x="618" y="246"/>
                      </a:lnTo>
                      <a:lnTo>
                        <a:pt x="620" y="236"/>
                      </a:lnTo>
                      <a:lnTo>
                        <a:pt x="564" y="220"/>
                      </a:lnTo>
                      <a:lnTo>
                        <a:pt x="628" y="182"/>
                      </a:lnTo>
                      <a:lnTo>
                        <a:pt x="620" y="170"/>
                      </a:lnTo>
                      <a:lnTo>
                        <a:pt x="554" y="206"/>
                      </a:lnTo>
                      <a:lnTo>
                        <a:pt x="568" y="146"/>
                      </a:lnTo>
                      <a:lnTo>
                        <a:pt x="558" y="144"/>
                      </a:lnTo>
                      <a:lnTo>
                        <a:pt x="538" y="214"/>
                      </a:lnTo>
                      <a:lnTo>
                        <a:pt x="512" y="230"/>
                      </a:lnTo>
                      <a:lnTo>
                        <a:pt x="532" y="148"/>
                      </a:lnTo>
                      <a:lnTo>
                        <a:pt x="522" y="144"/>
                      </a:lnTo>
                      <a:lnTo>
                        <a:pt x="494" y="238"/>
                      </a:lnTo>
                      <a:lnTo>
                        <a:pt x="450" y="264"/>
                      </a:lnTo>
                      <a:lnTo>
                        <a:pt x="374" y="288"/>
                      </a:lnTo>
                      <a:lnTo>
                        <a:pt x="374" y="288"/>
                      </a:lnTo>
                      <a:lnTo>
                        <a:pt x="360" y="278"/>
                      </a:lnTo>
                      <a:lnTo>
                        <a:pt x="344" y="272"/>
                      </a:lnTo>
                      <a:lnTo>
                        <a:pt x="326" y="186"/>
                      </a:lnTo>
                      <a:lnTo>
                        <a:pt x="324" y="136"/>
                      </a:lnTo>
                      <a:lnTo>
                        <a:pt x="390" y="68"/>
                      </a:lnTo>
                      <a:lnTo>
                        <a:pt x="382" y="62"/>
                      </a:lnTo>
                      <a:lnTo>
                        <a:pt x="324" y="118"/>
                      </a:lnTo>
                      <a:lnTo>
                        <a:pt x="324" y="86"/>
                      </a:lnTo>
                      <a:lnTo>
                        <a:pt x="372" y="36"/>
                      </a:lnTo>
                      <a:lnTo>
                        <a:pt x="366" y="30"/>
                      </a:lnTo>
                      <a:lnTo>
                        <a:pt x="324" y="72"/>
                      </a:lnTo>
                      <a:lnTo>
                        <a:pt x="322" y="0"/>
                      </a:lnTo>
                      <a:lnTo>
                        <a:pt x="308" y="0"/>
                      </a:lnTo>
                      <a:lnTo>
                        <a:pt x="306" y="74"/>
                      </a:lnTo>
                      <a:lnTo>
                        <a:pt x="260" y="30"/>
                      </a:lnTo>
                      <a:lnTo>
                        <a:pt x="254" y="36"/>
                      </a:lnTo>
                      <a:lnTo>
                        <a:pt x="306" y="90"/>
                      </a:lnTo>
                      <a:lnTo>
                        <a:pt x="304" y="120"/>
                      </a:lnTo>
                      <a:lnTo>
                        <a:pt x="244" y="62"/>
                      </a:lnTo>
                      <a:lnTo>
                        <a:pt x="236" y="68"/>
                      </a:lnTo>
                      <a:lnTo>
                        <a:pt x="304" y="138"/>
                      </a:lnTo>
                      <a:lnTo>
                        <a:pt x="304" y="190"/>
                      </a:lnTo>
                      <a:lnTo>
                        <a:pt x="286" y="270"/>
                      </a:lnTo>
                      <a:lnTo>
                        <a:pt x="286" y="270"/>
                      </a:lnTo>
                      <a:lnTo>
                        <a:pt x="272" y="278"/>
                      </a:lnTo>
                      <a:lnTo>
                        <a:pt x="258" y="286"/>
                      </a:lnTo>
                      <a:lnTo>
                        <a:pt x="174" y="260"/>
                      </a:lnTo>
                      <a:lnTo>
                        <a:pt x="130" y="234"/>
                      </a:lnTo>
                      <a:lnTo>
                        <a:pt x="104" y="144"/>
                      </a:lnTo>
                      <a:lnTo>
                        <a:pt x="94" y="148"/>
                      </a:lnTo>
                      <a:lnTo>
                        <a:pt x="114" y="226"/>
                      </a:lnTo>
                      <a:lnTo>
                        <a:pt x="86" y="212"/>
                      </a:lnTo>
                      <a:lnTo>
                        <a:pt x="68" y="144"/>
                      </a:lnTo>
                      <a:lnTo>
                        <a:pt x="58" y="146"/>
                      </a:lnTo>
                      <a:lnTo>
                        <a:pt x="72" y="204"/>
                      </a:lnTo>
                      <a:lnTo>
                        <a:pt x="8" y="168"/>
                      </a:lnTo>
                      <a:lnTo>
                        <a:pt x="0" y="180"/>
                      </a:lnTo>
                      <a:lnTo>
                        <a:pt x="66" y="220"/>
                      </a:lnTo>
                      <a:lnTo>
                        <a:pt x="6" y="236"/>
                      </a:lnTo>
                      <a:lnTo>
                        <a:pt x="8" y="246"/>
                      </a:lnTo>
                      <a:lnTo>
                        <a:pt x="80" y="228"/>
                      </a:lnTo>
                      <a:lnTo>
                        <a:pt x="106" y="244"/>
                      </a:lnTo>
                      <a:lnTo>
                        <a:pt x="26" y="268"/>
                      </a:lnTo>
                      <a:lnTo>
                        <a:pt x="28" y="278"/>
                      </a:lnTo>
                      <a:lnTo>
                        <a:pt x="122" y="254"/>
                      </a:lnTo>
                      <a:lnTo>
                        <a:pt x="166" y="280"/>
                      </a:lnTo>
                      <a:lnTo>
                        <a:pt x="228" y="336"/>
                      </a:lnTo>
                      <a:lnTo>
                        <a:pt x="228" y="336"/>
                      </a:lnTo>
                      <a:lnTo>
                        <a:pt x="228" y="354"/>
                      </a:lnTo>
                      <a:lnTo>
                        <a:pt x="228" y="354"/>
                      </a:lnTo>
                      <a:lnTo>
                        <a:pt x="228" y="366"/>
                      </a:lnTo>
                      <a:lnTo>
                        <a:pt x="162" y="426"/>
                      </a:lnTo>
                      <a:lnTo>
                        <a:pt x="118" y="452"/>
                      </a:lnTo>
                      <a:lnTo>
                        <a:pt x="28" y="430"/>
                      </a:lnTo>
                      <a:lnTo>
                        <a:pt x="26" y="440"/>
                      </a:lnTo>
                      <a:lnTo>
                        <a:pt x="102" y="462"/>
                      </a:lnTo>
                      <a:lnTo>
                        <a:pt x="76" y="478"/>
                      </a:lnTo>
                      <a:lnTo>
                        <a:pt x="8" y="462"/>
                      </a:lnTo>
                      <a:lnTo>
                        <a:pt x="6" y="470"/>
                      </a:lnTo>
                      <a:lnTo>
                        <a:pt x="62" y="488"/>
                      </a:lnTo>
                      <a:lnTo>
                        <a:pt x="0" y="526"/>
                      </a:lnTo>
                      <a:lnTo>
                        <a:pt x="6" y="538"/>
                      </a:lnTo>
                      <a:lnTo>
                        <a:pt x="74" y="500"/>
                      </a:lnTo>
                      <a:lnTo>
                        <a:pt x="58" y="562"/>
                      </a:lnTo>
                      <a:lnTo>
                        <a:pt x="68" y="564"/>
                      </a:lnTo>
                      <a:lnTo>
                        <a:pt x="88" y="492"/>
                      </a:lnTo>
                      <a:lnTo>
                        <a:pt x="114" y="478"/>
                      </a:lnTo>
                      <a:lnTo>
                        <a:pt x="94" y="560"/>
                      </a:lnTo>
                      <a:lnTo>
                        <a:pt x="104" y="562"/>
                      </a:lnTo>
                      <a:lnTo>
                        <a:pt x="132" y="468"/>
                      </a:lnTo>
                      <a:lnTo>
                        <a:pt x="176" y="444"/>
                      </a:lnTo>
                      <a:lnTo>
                        <a:pt x="256" y="418"/>
                      </a:lnTo>
                      <a:lnTo>
                        <a:pt x="256" y="418"/>
                      </a:lnTo>
                      <a:lnTo>
                        <a:pt x="268" y="428"/>
                      </a:lnTo>
                      <a:lnTo>
                        <a:pt x="282" y="436"/>
                      </a:lnTo>
                      <a:lnTo>
                        <a:pt x="300" y="522"/>
                      </a:lnTo>
                      <a:lnTo>
                        <a:pt x="302" y="572"/>
                      </a:lnTo>
                      <a:lnTo>
                        <a:pt x="236" y="640"/>
                      </a:lnTo>
                      <a:lnTo>
                        <a:pt x="244" y="646"/>
                      </a:lnTo>
                      <a:lnTo>
                        <a:pt x="302" y="590"/>
                      </a:lnTo>
                      <a:lnTo>
                        <a:pt x="302" y="620"/>
                      </a:lnTo>
                      <a:lnTo>
                        <a:pt x="254" y="672"/>
                      </a:lnTo>
                      <a:lnTo>
                        <a:pt x="260" y="678"/>
                      </a:lnTo>
                      <a:lnTo>
                        <a:pt x="304" y="638"/>
                      </a:lnTo>
                      <a:lnTo>
                        <a:pt x="304" y="712"/>
                      </a:lnTo>
                      <a:lnTo>
                        <a:pt x="320" y="712"/>
                      </a:lnTo>
                      <a:lnTo>
                        <a:pt x="320" y="636"/>
                      </a:lnTo>
                      <a:lnTo>
                        <a:pt x="366" y="678"/>
                      </a:lnTo>
                      <a:lnTo>
                        <a:pt x="372" y="672"/>
                      </a:lnTo>
                      <a:lnTo>
                        <a:pt x="320" y="618"/>
                      </a:lnTo>
                      <a:lnTo>
                        <a:pt x="322" y="588"/>
                      </a:lnTo>
                      <a:lnTo>
                        <a:pt x="382" y="646"/>
                      </a:lnTo>
                      <a:lnTo>
                        <a:pt x="390" y="640"/>
                      </a:lnTo>
                      <a:lnTo>
                        <a:pt x="322" y="568"/>
                      </a:lnTo>
                      <a:lnTo>
                        <a:pt x="322" y="518"/>
                      </a:lnTo>
                      <a:lnTo>
                        <a:pt x="340" y="438"/>
                      </a:lnTo>
                      <a:lnTo>
                        <a:pt x="340" y="438"/>
                      </a:lnTo>
                      <a:lnTo>
                        <a:pt x="356" y="432"/>
                      </a:lnTo>
                      <a:lnTo>
                        <a:pt x="370" y="422"/>
                      </a:lnTo>
                      <a:lnTo>
                        <a:pt x="452" y="448"/>
                      </a:lnTo>
                      <a:lnTo>
                        <a:pt x="496" y="472"/>
                      </a:lnTo>
                      <a:lnTo>
                        <a:pt x="522" y="562"/>
                      </a:lnTo>
                      <a:lnTo>
                        <a:pt x="532" y="560"/>
                      </a:lnTo>
                      <a:lnTo>
                        <a:pt x="512" y="482"/>
                      </a:lnTo>
                      <a:lnTo>
                        <a:pt x="540" y="496"/>
                      </a:lnTo>
                      <a:lnTo>
                        <a:pt x="558" y="564"/>
                      </a:lnTo>
                      <a:lnTo>
                        <a:pt x="568" y="562"/>
                      </a:lnTo>
                      <a:lnTo>
                        <a:pt x="554" y="504"/>
                      </a:lnTo>
                      <a:lnTo>
                        <a:pt x="618" y="540"/>
                      </a:lnTo>
                      <a:lnTo>
                        <a:pt x="626" y="528"/>
                      </a:lnTo>
                      <a:lnTo>
                        <a:pt x="560" y="488"/>
                      </a:lnTo>
                      <a:lnTo>
                        <a:pt x="620" y="470"/>
                      </a:lnTo>
                      <a:close/>
                      <a:moveTo>
                        <a:pt x="314" y="410"/>
                      </a:moveTo>
                      <a:lnTo>
                        <a:pt x="314" y="410"/>
                      </a:lnTo>
                      <a:lnTo>
                        <a:pt x="304" y="408"/>
                      </a:lnTo>
                      <a:lnTo>
                        <a:pt x="294" y="406"/>
                      </a:lnTo>
                      <a:lnTo>
                        <a:pt x="284" y="400"/>
                      </a:lnTo>
                      <a:lnTo>
                        <a:pt x="276" y="394"/>
                      </a:lnTo>
                      <a:lnTo>
                        <a:pt x="268" y="384"/>
                      </a:lnTo>
                      <a:lnTo>
                        <a:pt x="264" y="376"/>
                      </a:lnTo>
                      <a:lnTo>
                        <a:pt x="260" y="364"/>
                      </a:lnTo>
                      <a:lnTo>
                        <a:pt x="260" y="354"/>
                      </a:lnTo>
                      <a:lnTo>
                        <a:pt x="260" y="354"/>
                      </a:lnTo>
                      <a:lnTo>
                        <a:pt x="260" y="342"/>
                      </a:lnTo>
                      <a:lnTo>
                        <a:pt x="264" y="332"/>
                      </a:lnTo>
                      <a:lnTo>
                        <a:pt x="268" y="322"/>
                      </a:lnTo>
                      <a:lnTo>
                        <a:pt x="276" y="314"/>
                      </a:lnTo>
                      <a:lnTo>
                        <a:pt x="284" y="308"/>
                      </a:lnTo>
                      <a:lnTo>
                        <a:pt x="294" y="302"/>
                      </a:lnTo>
                      <a:lnTo>
                        <a:pt x="304" y="300"/>
                      </a:lnTo>
                      <a:lnTo>
                        <a:pt x="314" y="298"/>
                      </a:lnTo>
                      <a:lnTo>
                        <a:pt x="314" y="298"/>
                      </a:lnTo>
                      <a:lnTo>
                        <a:pt x="326" y="300"/>
                      </a:lnTo>
                      <a:lnTo>
                        <a:pt x="336" y="302"/>
                      </a:lnTo>
                      <a:lnTo>
                        <a:pt x="346" y="308"/>
                      </a:lnTo>
                      <a:lnTo>
                        <a:pt x="354" y="314"/>
                      </a:lnTo>
                      <a:lnTo>
                        <a:pt x="362" y="322"/>
                      </a:lnTo>
                      <a:lnTo>
                        <a:pt x="366" y="332"/>
                      </a:lnTo>
                      <a:lnTo>
                        <a:pt x="370" y="342"/>
                      </a:lnTo>
                      <a:lnTo>
                        <a:pt x="370" y="354"/>
                      </a:lnTo>
                      <a:lnTo>
                        <a:pt x="370" y="354"/>
                      </a:lnTo>
                      <a:lnTo>
                        <a:pt x="370" y="364"/>
                      </a:lnTo>
                      <a:lnTo>
                        <a:pt x="366" y="376"/>
                      </a:lnTo>
                      <a:lnTo>
                        <a:pt x="362" y="384"/>
                      </a:lnTo>
                      <a:lnTo>
                        <a:pt x="354" y="394"/>
                      </a:lnTo>
                      <a:lnTo>
                        <a:pt x="346" y="400"/>
                      </a:lnTo>
                      <a:lnTo>
                        <a:pt x="336" y="406"/>
                      </a:lnTo>
                      <a:lnTo>
                        <a:pt x="326" y="408"/>
                      </a:lnTo>
                      <a:lnTo>
                        <a:pt x="314" y="410"/>
                      </a:lnTo>
                      <a:lnTo>
                        <a:pt x="314" y="410"/>
                      </a:lnTo>
                      <a:close/>
                    </a:path>
                  </a:pathLst>
                </a:custGeom>
                <a:solidFill>
                  <a:srgbClr val="FEFFFF">
                    <a:alpha val="76000"/>
                  </a:srgbClr>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221" name="Freeform 8"/>
            <p:cNvSpPr>
              <a:spLocks noChangeAspect="1" noEditPoints="1"/>
            </p:cNvSpPr>
            <p:nvPr/>
          </p:nvSpPr>
          <p:spPr bwMode="auto">
            <a:xfrm>
              <a:off x="8267911" y="2855927"/>
              <a:ext cx="865764" cy="1172389"/>
            </a:xfrm>
            <a:custGeom>
              <a:avLst/>
              <a:gdLst>
                <a:gd name="T0" fmla="*/ 562 w 672"/>
                <a:gd name="T1" fmla="*/ 532 h 910"/>
                <a:gd name="T2" fmla="*/ 624 w 672"/>
                <a:gd name="T3" fmla="*/ 522 h 910"/>
                <a:gd name="T4" fmla="*/ 640 w 672"/>
                <a:gd name="T5" fmla="*/ 514 h 910"/>
                <a:gd name="T6" fmla="*/ 636 w 672"/>
                <a:gd name="T7" fmla="*/ 502 h 910"/>
                <a:gd name="T8" fmla="*/ 594 w 672"/>
                <a:gd name="T9" fmla="*/ 460 h 910"/>
                <a:gd name="T10" fmla="*/ 588 w 672"/>
                <a:gd name="T11" fmla="*/ 422 h 910"/>
                <a:gd name="T12" fmla="*/ 610 w 672"/>
                <a:gd name="T13" fmla="*/ 364 h 910"/>
                <a:gd name="T14" fmla="*/ 614 w 672"/>
                <a:gd name="T15" fmla="*/ 352 h 910"/>
                <a:gd name="T16" fmla="*/ 604 w 672"/>
                <a:gd name="T17" fmla="*/ 342 h 910"/>
                <a:gd name="T18" fmla="*/ 560 w 672"/>
                <a:gd name="T19" fmla="*/ 374 h 910"/>
                <a:gd name="T20" fmla="*/ 672 w 672"/>
                <a:gd name="T21" fmla="*/ 156 h 910"/>
                <a:gd name="T22" fmla="*/ 672 w 672"/>
                <a:gd name="T23" fmla="*/ 104 h 910"/>
                <a:gd name="T24" fmla="*/ 644 w 672"/>
                <a:gd name="T25" fmla="*/ 0 h 910"/>
                <a:gd name="T26" fmla="*/ 596 w 672"/>
                <a:gd name="T27" fmla="*/ 120 h 910"/>
                <a:gd name="T28" fmla="*/ 570 w 672"/>
                <a:gd name="T29" fmla="*/ 182 h 910"/>
                <a:gd name="T30" fmla="*/ 476 w 672"/>
                <a:gd name="T31" fmla="*/ 342 h 910"/>
                <a:gd name="T32" fmla="*/ 468 w 672"/>
                <a:gd name="T33" fmla="*/ 296 h 910"/>
                <a:gd name="T34" fmla="*/ 468 w 672"/>
                <a:gd name="T35" fmla="*/ 294 h 910"/>
                <a:gd name="T36" fmla="*/ 468 w 672"/>
                <a:gd name="T37" fmla="*/ 290 h 910"/>
                <a:gd name="T38" fmla="*/ 464 w 672"/>
                <a:gd name="T39" fmla="*/ 288 h 910"/>
                <a:gd name="T40" fmla="*/ 460 w 672"/>
                <a:gd name="T41" fmla="*/ 288 h 910"/>
                <a:gd name="T42" fmla="*/ 450 w 672"/>
                <a:gd name="T43" fmla="*/ 288 h 910"/>
                <a:gd name="T44" fmla="*/ 444 w 672"/>
                <a:gd name="T45" fmla="*/ 300 h 910"/>
                <a:gd name="T46" fmla="*/ 450 w 672"/>
                <a:gd name="T47" fmla="*/ 346 h 910"/>
                <a:gd name="T48" fmla="*/ 320 w 672"/>
                <a:gd name="T49" fmla="*/ 90 h 910"/>
                <a:gd name="T50" fmla="*/ 276 w 672"/>
                <a:gd name="T51" fmla="*/ 70 h 910"/>
                <a:gd name="T52" fmla="*/ 168 w 672"/>
                <a:gd name="T53" fmla="*/ 88 h 910"/>
                <a:gd name="T54" fmla="*/ 246 w 672"/>
                <a:gd name="T55" fmla="*/ 188 h 910"/>
                <a:gd name="T56" fmla="*/ 288 w 672"/>
                <a:gd name="T57" fmla="*/ 240 h 910"/>
                <a:gd name="T58" fmla="*/ 380 w 672"/>
                <a:gd name="T59" fmla="*/ 404 h 910"/>
                <a:gd name="T60" fmla="*/ 328 w 672"/>
                <a:gd name="T61" fmla="*/ 388 h 910"/>
                <a:gd name="T62" fmla="*/ 322 w 672"/>
                <a:gd name="T63" fmla="*/ 398 h 910"/>
                <a:gd name="T64" fmla="*/ 372 w 672"/>
                <a:gd name="T65" fmla="*/ 426 h 910"/>
                <a:gd name="T66" fmla="*/ 188 w 672"/>
                <a:gd name="T67" fmla="*/ 482 h 910"/>
                <a:gd name="T68" fmla="*/ 122 w 672"/>
                <a:gd name="T69" fmla="*/ 494 h 910"/>
                <a:gd name="T70" fmla="*/ 0 w 672"/>
                <a:gd name="T71" fmla="*/ 516 h 910"/>
                <a:gd name="T72" fmla="*/ 54 w 672"/>
                <a:gd name="T73" fmla="*/ 594 h 910"/>
                <a:gd name="T74" fmla="*/ 100 w 672"/>
                <a:gd name="T75" fmla="*/ 610 h 910"/>
                <a:gd name="T76" fmla="*/ 374 w 672"/>
                <a:gd name="T77" fmla="*/ 490 h 910"/>
                <a:gd name="T78" fmla="*/ 352 w 672"/>
                <a:gd name="T79" fmla="*/ 544 h 910"/>
                <a:gd name="T80" fmla="*/ 350 w 672"/>
                <a:gd name="T81" fmla="*/ 562 h 910"/>
                <a:gd name="T82" fmla="*/ 362 w 672"/>
                <a:gd name="T83" fmla="*/ 566 h 910"/>
                <a:gd name="T84" fmla="*/ 420 w 672"/>
                <a:gd name="T85" fmla="*/ 548 h 910"/>
                <a:gd name="T86" fmla="*/ 346 w 672"/>
                <a:gd name="T87" fmla="*/ 752 h 910"/>
                <a:gd name="T88" fmla="*/ 324 w 672"/>
                <a:gd name="T89" fmla="*/ 812 h 910"/>
                <a:gd name="T90" fmla="*/ 352 w 672"/>
                <a:gd name="T91" fmla="*/ 820 h 910"/>
                <a:gd name="T92" fmla="*/ 376 w 672"/>
                <a:gd name="T93" fmla="*/ 760 h 910"/>
                <a:gd name="T94" fmla="*/ 456 w 672"/>
                <a:gd name="T95" fmla="*/ 564 h 910"/>
                <a:gd name="T96" fmla="*/ 494 w 672"/>
                <a:gd name="T97" fmla="*/ 612 h 910"/>
                <a:gd name="T98" fmla="*/ 498 w 672"/>
                <a:gd name="T99" fmla="*/ 620 h 910"/>
                <a:gd name="T100" fmla="*/ 514 w 672"/>
                <a:gd name="T101" fmla="*/ 620 h 910"/>
                <a:gd name="T102" fmla="*/ 512 w 672"/>
                <a:gd name="T103" fmla="*/ 562 h 910"/>
                <a:gd name="T104" fmla="*/ 638 w 672"/>
                <a:gd name="T105" fmla="*/ 822 h 910"/>
                <a:gd name="T106" fmla="*/ 672 w 672"/>
                <a:gd name="T107" fmla="*/ 672 h 910"/>
                <a:gd name="T108" fmla="*/ 504 w 672"/>
                <a:gd name="T109" fmla="*/ 532 h 910"/>
                <a:gd name="T110" fmla="*/ 442 w 672"/>
                <a:gd name="T111" fmla="*/ 526 h 910"/>
                <a:gd name="T112" fmla="*/ 410 w 672"/>
                <a:gd name="T113" fmla="*/ 492 h 910"/>
                <a:gd name="T114" fmla="*/ 404 w 672"/>
                <a:gd name="T115" fmla="*/ 430 h 910"/>
                <a:gd name="T116" fmla="*/ 430 w 672"/>
                <a:gd name="T117" fmla="*/ 392 h 910"/>
                <a:gd name="T118" fmla="*/ 490 w 672"/>
                <a:gd name="T119" fmla="*/ 374 h 910"/>
                <a:gd name="T120" fmla="*/ 544 w 672"/>
                <a:gd name="T121" fmla="*/ 404 h 910"/>
                <a:gd name="T122" fmla="*/ 562 w 672"/>
                <a:gd name="T123" fmla="*/ 448 h 910"/>
                <a:gd name="T124" fmla="*/ 544 w 672"/>
                <a:gd name="T125" fmla="*/ 506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2" h="910">
                  <a:moveTo>
                    <a:pt x="672" y="672"/>
                  </a:moveTo>
                  <a:lnTo>
                    <a:pt x="670" y="672"/>
                  </a:lnTo>
                  <a:lnTo>
                    <a:pt x="562" y="532"/>
                  </a:lnTo>
                  <a:lnTo>
                    <a:pt x="562" y="532"/>
                  </a:lnTo>
                  <a:lnTo>
                    <a:pt x="572" y="520"/>
                  </a:lnTo>
                  <a:lnTo>
                    <a:pt x="582" y="506"/>
                  </a:lnTo>
                  <a:lnTo>
                    <a:pt x="624" y="522"/>
                  </a:lnTo>
                  <a:lnTo>
                    <a:pt x="624" y="522"/>
                  </a:lnTo>
                  <a:lnTo>
                    <a:pt x="630" y="522"/>
                  </a:lnTo>
                  <a:lnTo>
                    <a:pt x="636" y="520"/>
                  </a:lnTo>
                  <a:lnTo>
                    <a:pt x="636" y="520"/>
                  </a:lnTo>
                  <a:lnTo>
                    <a:pt x="640" y="514"/>
                  </a:lnTo>
                  <a:lnTo>
                    <a:pt x="640" y="514"/>
                  </a:lnTo>
                  <a:lnTo>
                    <a:pt x="640" y="510"/>
                  </a:lnTo>
                  <a:lnTo>
                    <a:pt x="640" y="504"/>
                  </a:lnTo>
                  <a:lnTo>
                    <a:pt x="636" y="502"/>
                  </a:lnTo>
                  <a:lnTo>
                    <a:pt x="632" y="498"/>
                  </a:lnTo>
                  <a:lnTo>
                    <a:pt x="590" y="482"/>
                  </a:lnTo>
                  <a:lnTo>
                    <a:pt x="590" y="482"/>
                  </a:lnTo>
                  <a:lnTo>
                    <a:pt x="594" y="460"/>
                  </a:lnTo>
                  <a:lnTo>
                    <a:pt x="672" y="446"/>
                  </a:lnTo>
                  <a:lnTo>
                    <a:pt x="672" y="410"/>
                  </a:lnTo>
                  <a:lnTo>
                    <a:pt x="588" y="422"/>
                  </a:lnTo>
                  <a:lnTo>
                    <a:pt x="588" y="422"/>
                  </a:lnTo>
                  <a:lnTo>
                    <a:pt x="582" y="406"/>
                  </a:lnTo>
                  <a:lnTo>
                    <a:pt x="576" y="392"/>
                  </a:lnTo>
                  <a:lnTo>
                    <a:pt x="610" y="364"/>
                  </a:lnTo>
                  <a:lnTo>
                    <a:pt x="610" y="364"/>
                  </a:lnTo>
                  <a:lnTo>
                    <a:pt x="614" y="360"/>
                  </a:lnTo>
                  <a:lnTo>
                    <a:pt x="614" y="356"/>
                  </a:lnTo>
                  <a:lnTo>
                    <a:pt x="614" y="356"/>
                  </a:lnTo>
                  <a:lnTo>
                    <a:pt x="614" y="352"/>
                  </a:lnTo>
                  <a:lnTo>
                    <a:pt x="612" y="348"/>
                  </a:lnTo>
                  <a:lnTo>
                    <a:pt x="612" y="348"/>
                  </a:lnTo>
                  <a:lnTo>
                    <a:pt x="608" y="344"/>
                  </a:lnTo>
                  <a:lnTo>
                    <a:pt x="604" y="342"/>
                  </a:lnTo>
                  <a:lnTo>
                    <a:pt x="600" y="344"/>
                  </a:lnTo>
                  <a:lnTo>
                    <a:pt x="594" y="346"/>
                  </a:lnTo>
                  <a:lnTo>
                    <a:pt x="560" y="374"/>
                  </a:lnTo>
                  <a:lnTo>
                    <a:pt x="560" y="374"/>
                  </a:lnTo>
                  <a:lnTo>
                    <a:pt x="550" y="366"/>
                  </a:lnTo>
                  <a:lnTo>
                    <a:pt x="540" y="358"/>
                  </a:lnTo>
                  <a:lnTo>
                    <a:pt x="602" y="190"/>
                  </a:lnTo>
                  <a:lnTo>
                    <a:pt x="672" y="156"/>
                  </a:lnTo>
                  <a:lnTo>
                    <a:pt x="672" y="134"/>
                  </a:lnTo>
                  <a:lnTo>
                    <a:pt x="612" y="160"/>
                  </a:lnTo>
                  <a:lnTo>
                    <a:pt x="624" y="128"/>
                  </a:lnTo>
                  <a:lnTo>
                    <a:pt x="672" y="104"/>
                  </a:lnTo>
                  <a:lnTo>
                    <a:pt x="672" y="84"/>
                  </a:lnTo>
                  <a:lnTo>
                    <a:pt x="634" y="100"/>
                  </a:lnTo>
                  <a:lnTo>
                    <a:pt x="666" y="10"/>
                  </a:lnTo>
                  <a:lnTo>
                    <a:pt x="644" y="0"/>
                  </a:lnTo>
                  <a:lnTo>
                    <a:pt x="606" y="92"/>
                  </a:lnTo>
                  <a:lnTo>
                    <a:pt x="572" y="18"/>
                  </a:lnTo>
                  <a:lnTo>
                    <a:pt x="556" y="26"/>
                  </a:lnTo>
                  <a:lnTo>
                    <a:pt x="596" y="120"/>
                  </a:lnTo>
                  <a:lnTo>
                    <a:pt x="582" y="152"/>
                  </a:lnTo>
                  <a:lnTo>
                    <a:pt x="536" y="52"/>
                  </a:lnTo>
                  <a:lnTo>
                    <a:pt x="518" y="58"/>
                  </a:lnTo>
                  <a:lnTo>
                    <a:pt x="570" y="182"/>
                  </a:lnTo>
                  <a:lnTo>
                    <a:pt x="504" y="344"/>
                  </a:lnTo>
                  <a:lnTo>
                    <a:pt x="504" y="344"/>
                  </a:lnTo>
                  <a:lnTo>
                    <a:pt x="490" y="342"/>
                  </a:lnTo>
                  <a:lnTo>
                    <a:pt x="476" y="342"/>
                  </a:lnTo>
                  <a:lnTo>
                    <a:pt x="468" y="298"/>
                  </a:lnTo>
                  <a:lnTo>
                    <a:pt x="468" y="298"/>
                  </a:lnTo>
                  <a:lnTo>
                    <a:pt x="468" y="296"/>
                  </a:lnTo>
                  <a:lnTo>
                    <a:pt x="468" y="296"/>
                  </a:lnTo>
                  <a:lnTo>
                    <a:pt x="468" y="294"/>
                  </a:lnTo>
                  <a:lnTo>
                    <a:pt x="468" y="294"/>
                  </a:lnTo>
                  <a:lnTo>
                    <a:pt x="468" y="294"/>
                  </a:lnTo>
                  <a:lnTo>
                    <a:pt x="468" y="294"/>
                  </a:lnTo>
                  <a:lnTo>
                    <a:pt x="470" y="290"/>
                  </a:lnTo>
                  <a:lnTo>
                    <a:pt x="470" y="290"/>
                  </a:lnTo>
                  <a:lnTo>
                    <a:pt x="468" y="290"/>
                  </a:lnTo>
                  <a:lnTo>
                    <a:pt x="468" y="290"/>
                  </a:lnTo>
                  <a:lnTo>
                    <a:pt x="464" y="288"/>
                  </a:lnTo>
                  <a:lnTo>
                    <a:pt x="464" y="288"/>
                  </a:lnTo>
                  <a:lnTo>
                    <a:pt x="464" y="288"/>
                  </a:lnTo>
                  <a:lnTo>
                    <a:pt x="464" y="288"/>
                  </a:lnTo>
                  <a:lnTo>
                    <a:pt x="458" y="286"/>
                  </a:lnTo>
                  <a:lnTo>
                    <a:pt x="458" y="286"/>
                  </a:lnTo>
                  <a:lnTo>
                    <a:pt x="460" y="288"/>
                  </a:lnTo>
                  <a:lnTo>
                    <a:pt x="460" y="288"/>
                  </a:lnTo>
                  <a:lnTo>
                    <a:pt x="456" y="288"/>
                  </a:lnTo>
                  <a:lnTo>
                    <a:pt x="454" y="288"/>
                  </a:lnTo>
                  <a:lnTo>
                    <a:pt x="454" y="288"/>
                  </a:lnTo>
                  <a:lnTo>
                    <a:pt x="450" y="288"/>
                  </a:lnTo>
                  <a:lnTo>
                    <a:pt x="446" y="290"/>
                  </a:lnTo>
                  <a:lnTo>
                    <a:pt x="444" y="298"/>
                  </a:lnTo>
                  <a:lnTo>
                    <a:pt x="444" y="298"/>
                  </a:lnTo>
                  <a:lnTo>
                    <a:pt x="444" y="300"/>
                  </a:lnTo>
                  <a:lnTo>
                    <a:pt x="444" y="300"/>
                  </a:lnTo>
                  <a:lnTo>
                    <a:pt x="444" y="302"/>
                  </a:lnTo>
                  <a:lnTo>
                    <a:pt x="450" y="346"/>
                  </a:lnTo>
                  <a:lnTo>
                    <a:pt x="450" y="346"/>
                  </a:lnTo>
                  <a:lnTo>
                    <a:pt x="438" y="350"/>
                  </a:lnTo>
                  <a:lnTo>
                    <a:pt x="426" y="356"/>
                  </a:lnTo>
                  <a:lnTo>
                    <a:pt x="310" y="216"/>
                  </a:lnTo>
                  <a:lnTo>
                    <a:pt x="320" y="90"/>
                  </a:lnTo>
                  <a:lnTo>
                    <a:pt x="302" y="88"/>
                  </a:lnTo>
                  <a:lnTo>
                    <a:pt x="288" y="192"/>
                  </a:lnTo>
                  <a:lnTo>
                    <a:pt x="266" y="166"/>
                  </a:lnTo>
                  <a:lnTo>
                    <a:pt x="276" y="70"/>
                  </a:lnTo>
                  <a:lnTo>
                    <a:pt x="258" y="68"/>
                  </a:lnTo>
                  <a:lnTo>
                    <a:pt x="248" y="144"/>
                  </a:lnTo>
                  <a:lnTo>
                    <a:pt x="188" y="72"/>
                  </a:lnTo>
                  <a:lnTo>
                    <a:pt x="168" y="88"/>
                  </a:lnTo>
                  <a:lnTo>
                    <a:pt x="228" y="164"/>
                  </a:lnTo>
                  <a:lnTo>
                    <a:pt x="148" y="158"/>
                  </a:lnTo>
                  <a:lnTo>
                    <a:pt x="146" y="174"/>
                  </a:lnTo>
                  <a:lnTo>
                    <a:pt x="246" y="188"/>
                  </a:lnTo>
                  <a:lnTo>
                    <a:pt x="268" y="214"/>
                  </a:lnTo>
                  <a:lnTo>
                    <a:pt x="156" y="204"/>
                  </a:lnTo>
                  <a:lnTo>
                    <a:pt x="154" y="222"/>
                  </a:lnTo>
                  <a:lnTo>
                    <a:pt x="288" y="240"/>
                  </a:lnTo>
                  <a:lnTo>
                    <a:pt x="396" y="380"/>
                  </a:lnTo>
                  <a:lnTo>
                    <a:pt x="396" y="380"/>
                  </a:lnTo>
                  <a:lnTo>
                    <a:pt x="388" y="392"/>
                  </a:lnTo>
                  <a:lnTo>
                    <a:pt x="380" y="404"/>
                  </a:lnTo>
                  <a:lnTo>
                    <a:pt x="338" y="386"/>
                  </a:lnTo>
                  <a:lnTo>
                    <a:pt x="338" y="386"/>
                  </a:lnTo>
                  <a:lnTo>
                    <a:pt x="334" y="386"/>
                  </a:lnTo>
                  <a:lnTo>
                    <a:pt x="328" y="388"/>
                  </a:lnTo>
                  <a:lnTo>
                    <a:pt x="326" y="390"/>
                  </a:lnTo>
                  <a:lnTo>
                    <a:pt x="322" y="394"/>
                  </a:lnTo>
                  <a:lnTo>
                    <a:pt x="322" y="394"/>
                  </a:lnTo>
                  <a:lnTo>
                    <a:pt x="322" y="398"/>
                  </a:lnTo>
                  <a:lnTo>
                    <a:pt x="322" y="404"/>
                  </a:lnTo>
                  <a:lnTo>
                    <a:pt x="326" y="408"/>
                  </a:lnTo>
                  <a:lnTo>
                    <a:pt x="330" y="410"/>
                  </a:lnTo>
                  <a:lnTo>
                    <a:pt x="372" y="426"/>
                  </a:lnTo>
                  <a:lnTo>
                    <a:pt x="372" y="426"/>
                  </a:lnTo>
                  <a:lnTo>
                    <a:pt x="370" y="438"/>
                  </a:lnTo>
                  <a:lnTo>
                    <a:pt x="368" y="450"/>
                  </a:lnTo>
                  <a:lnTo>
                    <a:pt x="188" y="482"/>
                  </a:lnTo>
                  <a:lnTo>
                    <a:pt x="82" y="410"/>
                  </a:lnTo>
                  <a:lnTo>
                    <a:pt x="72" y="424"/>
                  </a:lnTo>
                  <a:lnTo>
                    <a:pt x="156" y="488"/>
                  </a:lnTo>
                  <a:lnTo>
                    <a:pt x="122" y="494"/>
                  </a:lnTo>
                  <a:lnTo>
                    <a:pt x="44" y="440"/>
                  </a:lnTo>
                  <a:lnTo>
                    <a:pt x="32" y="454"/>
                  </a:lnTo>
                  <a:lnTo>
                    <a:pt x="92" y="500"/>
                  </a:lnTo>
                  <a:lnTo>
                    <a:pt x="0" y="516"/>
                  </a:lnTo>
                  <a:lnTo>
                    <a:pt x="0" y="528"/>
                  </a:lnTo>
                  <a:lnTo>
                    <a:pt x="2" y="540"/>
                  </a:lnTo>
                  <a:lnTo>
                    <a:pt x="100" y="528"/>
                  </a:lnTo>
                  <a:lnTo>
                    <a:pt x="54" y="594"/>
                  </a:lnTo>
                  <a:lnTo>
                    <a:pt x="68" y="604"/>
                  </a:lnTo>
                  <a:lnTo>
                    <a:pt x="130" y="524"/>
                  </a:lnTo>
                  <a:lnTo>
                    <a:pt x="164" y="518"/>
                  </a:lnTo>
                  <a:lnTo>
                    <a:pt x="100" y="610"/>
                  </a:lnTo>
                  <a:lnTo>
                    <a:pt x="116" y="620"/>
                  </a:lnTo>
                  <a:lnTo>
                    <a:pt x="196" y="514"/>
                  </a:lnTo>
                  <a:lnTo>
                    <a:pt x="374" y="490"/>
                  </a:lnTo>
                  <a:lnTo>
                    <a:pt x="374" y="490"/>
                  </a:lnTo>
                  <a:lnTo>
                    <a:pt x="380" y="502"/>
                  </a:lnTo>
                  <a:lnTo>
                    <a:pt x="386" y="516"/>
                  </a:lnTo>
                  <a:lnTo>
                    <a:pt x="352" y="544"/>
                  </a:lnTo>
                  <a:lnTo>
                    <a:pt x="352" y="544"/>
                  </a:lnTo>
                  <a:lnTo>
                    <a:pt x="348" y="548"/>
                  </a:lnTo>
                  <a:lnTo>
                    <a:pt x="346" y="552"/>
                  </a:lnTo>
                  <a:lnTo>
                    <a:pt x="348" y="558"/>
                  </a:lnTo>
                  <a:lnTo>
                    <a:pt x="350" y="562"/>
                  </a:lnTo>
                  <a:lnTo>
                    <a:pt x="350" y="562"/>
                  </a:lnTo>
                  <a:lnTo>
                    <a:pt x="354" y="564"/>
                  </a:lnTo>
                  <a:lnTo>
                    <a:pt x="358" y="566"/>
                  </a:lnTo>
                  <a:lnTo>
                    <a:pt x="362" y="566"/>
                  </a:lnTo>
                  <a:lnTo>
                    <a:pt x="366" y="564"/>
                  </a:lnTo>
                  <a:lnTo>
                    <a:pt x="402" y="534"/>
                  </a:lnTo>
                  <a:lnTo>
                    <a:pt x="402" y="534"/>
                  </a:lnTo>
                  <a:lnTo>
                    <a:pt x="420" y="548"/>
                  </a:lnTo>
                  <a:lnTo>
                    <a:pt x="356" y="722"/>
                  </a:lnTo>
                  <a:lnTo>
                    <a:pt x="240" y="776"/>
                  </a:lnTo>
                  <a:lnTo>
                    <a:pt x="248" y="794"/>
                  </a:lnTo>
                  <a:lnTo>
                    <a:pt x="346" y="752"/>
                  </a:lnTo>
                  <a:lnTo>
                    <a:pt x="334" y="784"/>
                  </a:lnTo>
                  <a:lnTo>
                    <a:pt x="246" y="826"/>
                  </a:lnTo>
                  <a:lnTo>
                    <a:pt x="254" y="842"/>
                  </a:lnTo>
                  <a:lnTo>
                    <a:pt x="324" y="812"/>
                  </a:lnTo>
                  <a:lnTo>
                    <a:pt x="292" y="902"/>
                  </a:lnTo>
                  <a:lnTo>
                    <a:pt x="310" y="910"/>
                  </a:lnTo>
                  <a:lnTo>
                    <a:pt x="314" y="910"/>
                  </a:lnTo>
                  <a:lnTo>
                    <a:pt x="352" y="820"/>
                  </a:lnTo>
                  <a:lnTo>
                    <a:pt x="386" y="892"/>
                  </a:lnTo>
                  <a:lnTo>
                    <a:pt x="402" y="886"/>
                  </a:lnTo>
                  <a:lnTo>
                    <a:pt x="364" y="792"/>
                  </a:lnTo>
                  <a:lnTo>
                    <a:pt x="376" y="760"/>
                  </a:lnTo>
                  <a:lnTo>
                    <a:pt x="422" y="860"/>
                  </a:lnTo>
                  <a:lnTo>
                    <a:pt x="440" y="852"/>
                  </a:lnTo>
                  <a:lnTo>
                    <a:pt x="388" y="730"/>
                  </a:lnTo>
                  <a:lnTo>
                    <a:pt x="456" y="564"/>
                  </a:lnTo>
                  <a:lnTo>
                    <a:pt x="456" y="564"/>
                  </a:lnTo>
                  <a:lnTo>
                    <a:pt x="472" y="566"/>
                  </a:lnTo>
                  <a:lnTo>
                    <a:pt x="486" y="566"/>
                  </a:lnTo>
                  <a:lnTo>
                    <a:pt x="494" y="612"/>
                  </a:lnTo>
                  <a:lnTo>
                    <a:pt x="494" y="612"/>
                  </a:lnTo>
                  <a:lnTo>
                    <a:pt x="496" y="616"/>
                  </a:lnTo>
                  <a:lnTo>
                    <a:pt x="498" y="620"/>
                  </a:lnTo>
                  <a:lnTo>
                    <a:pt x="498" y="620"/>
                  </a:lnTo>
                  <a:lnTo>
                    <a:pt x="504" y="622"/>
                  </a:lnTo>
                  <a:lnTo>
                    <a:pt x="508" y="622"/>
                  </a:lnTo>
                  <a:lnTo>
                    <a:pt x="508" y="622"/>
                  </a:lnTo>
                  <a:lnTo>
                    <a:pt x="514" y="620"/>
                  </a:lnTo>
                  <a:lnTo>
                    <a:pt x="514" y="620"/>
                  </a:lnTo>
                  <a:lnTo>
                    <a:pt x="518" y="614"/>
                  </a:lnTo>
                  <a:lnTo>
                    <a:pt x="518" y="608"/>
                  </a:lnTo>
                  <a:lnTo>
                    <a:pt x="512" y="562"/>
                  </a:lnTo>
                  <a:lnTo>
                    <a:pt x="512" y="562"/>
                  </a:lnTo>
                  <a:lnTo>
                    <a:pt x="530" y="556"/>
                  </a:lnTo>
                  <a:lnTo>
                    <a:pt x="648" y="694"/>
                  </a:lnTo>
                  <a:lnTo>
                    <a:pt x="638" y="822"/>
                  </a:lnTo>
                  <a:lnTo>
                    <a:pt x="656" y="824"/>
                  </a:lnTo>
                  <a:lnTo>
                    <a:pt x="670" y="720"/>
                  </a:lnTo>
                  <a:lnTo>
                    <a:pt x="672" y="722"/>
                  </a:lnTo>
                  <a:lnTo>
                    <a:pt x="672" y="672"/>
                  </a:lnTo>
                  <a:close/>
                  <a:moveTo>
                    <a:pt x="532" y="518"/>
                  </a:moveTo>
                  <a:lnTo>
                    <a:pt x="532" y="518"/>
                  </a:lnTo>
                  <a:lnTo>
                    <a:pt x="518" y="526"/>
                  </a:lnTo>
                  <a:lnTo>
                    <a:pt x="504" y="532"/>
                  </a:lnTo>
                  <a:lnTo>
                    <a:pt x="488" y="534"/>
                  </a:lnTo>
                  <a:lnTo>
                    <a:pt x="472" y="534"/>
                  </a:lnTo>
                  <a:lnTo>
                    <a:pt x="458" y="532"/>
                  </a:lnTo>
                  <a:lnTo>
                    <a:pt x="442" y="526"/>
                  </a:lnTo>
                  <a:lnTo>
                    <a:pt x="430" y="516"/>
                  </a:lnTo>
                  <a:lnTo>
                    <a:pt x="418" y="504"/>
                  </a:lnTo>
                  <a:lnTo>
                    <a:pt x="418" y="504"/>
                  </a:lnTo>
                  <a:lnTo>
                    <a:pt x="410" y="492"/>
                  </a:lnTo>
                  <a:lnTo>
                    <a:pt x="404" y="476"/>
                  </a:lnTo>
                  <a:lnTo>
                    <a:pt x="400" y="462"/>
                  </a:lnTo>
                  <a:lnTo>
                    <a:pt x="400" y="446"/>
                  </a:lnTo>
                  <a:lnTo>
                    <a:pt x="404" y="430"/>
                  </a:lnTo>
                  <a:lnTo>
                    <a:pt x="410" y="416"/>
                  </a:lnTo>
                  <a:lnTo>
                    <a:pt x="418" y="402"/>
                  </a:lnTo>
                  <a:lnTo>
                    <a:pt x="430" y="392"/>
                  </a:lnTo>
                  <a:lnTo>
                    <a:pt x="430" y="392"/>
                  </a:lnTo>
                  <a:lnTo>
                    <a:pt x="444" y="382"/>
                  </a:lnTo>
                  <a:lnTo>
                    <a:pt x="458" y="376"/>
                  </a:lnTo>
                  <a:lnTo>
                    <a:pt x="474" y="374"/>
                  </a:lnTo>
                  <a:lnTo>
                    <a:pt x="490" y="374"/>
                  </a:lnTo>
                  <a:lnTo>
                    <a:pt x="504" y="378"/>
                  </a:lnTo>
                  <a:lnTo>
                    <a:pt x="520" y="384"/>
                  </a:lnTo>
                  <a:lnTo>
                    <a:pt x="532" y="392"/>
                  </a:lnTo>
                  <a:lnTo>
                    <a:pt x="544" y="404"/>
                  </a:lnTo>
                  <a:lnTo>
                    <a:pt x="544" y="404"/>
                  </a:lnTo>
                  <a:lnTo>
                    <a:pt x="552" y="418"/>
                  </a:lnTo>
                  <a:lnTo>
                    <a:pt x="558" y="432"/>
                  </a:lnTo>
                  <a:lnTo>
                    <a:pt x="562" y="448"/>
                  </a:lnTo>
                  <a:lnTo>
                    <a:pt x="562" y="462"/>
                  </a:lnTo>
                  <a:lnTo>
                    <a:pt x="558" y="478"/>
                  </a:lnTo>
                  <a:lnTo>
                    <a:pt x="552" y="492"/>
                  </a:lnTo>
                  <a:lnTo>
                    <a:pt x="544" y="506"/>
                  </a:lnTo>
                  <a:lnTo>
                    <a:pt x="532" y="518"/>
                  </a:lnTo>
                  <a:lnTo>
                    <a:pt x="532" y="518"/>
                  </a:lnTo>
                  <a:close/>
                </a:path>
              </a:pathLst>
            </a:custGeom>
            <a:solidFill>
              <a:srgbClr val="FEFFFF">
                <a:alpha val="4000"/>
              </a:srgbClr>
            </a:solidFill>
            <a:ln>
              <a:solidFill>
                <a:srgbClr val="FEFFFF">
                  <a:alpha val="8000"/>
                </a:srgbClr>
              </a:solidFill>
            </a:ln>
            <a:effectLst>
              <a:glow rad="88900">
                <a:srgbClr val="FEFFFF">
                  <a:alpha val="10000"/>
                </a:srgbClr>
              </a:glow>
              <a:softEdge rad="12700"/>
            </a:effectLst>
            <a:extLst/>
          </p:spPr>
          <p:txBody>
            <a:bodyPr vert="horz" wrap="square" lIns="91440" tIns="45720" rIns="91440" bIns="45720" numCol="1" anchor="t" anchorCtr="0" compatLnSpc="1">
              <a:prstTxWarp prst="textNoShape">
                <a:avLst/>
              </a:prstTxWarp>
            </a:bodyPr>
            <a:lstStyle/>
            <a:p>
              <a:pPr marL="0" algn="l" defTabSz="457200" rtl="0" eaLnBrk="1" latinLnBrk="0" hangingPunct="1"/>
              <a:endParaRPr lang="en-US" sz="1800" kern="1200">
                <a:solidFill>
                  <a:schemeClr val="tx1"/>
                </a:solidFill>
                <a:latin typeface="+mn-lt"/>
                <a:ea typeface="+mn-ea"/>
                <a:cs typeface="+mn-cs"/>
              </a:endParaRPr>
            </a:p>
          </p:txBody>
        </p:sp>
        <p:sp>
          <p:nvSpPr>
            <p:cNvPr id="222" name="Freeform 12"/>
            <p:cNvSpPr>
              <a:spLocks noChangeAspect="1" noEditPoints="1"/>
            </p:cNvSpPr>
            <p:nvPr/>
          </p:nvSpPr>
          <p:spPr bwMode="auto">
            <a:xfrm>
              <a:off x="6558164" y="5996260"/>
              <a:ext cx="1289035" cy="867126"/>
            </a:xfrm>
            <a:custGeom>
              <a:avLst/>
              <a:gdLst>
                <a:gd name="T0" fmla="*/ 1036 w 1106"/>
                <a:gd name="T1" fmla="*/ 350 h 744"/>
                <a:gd name="T2" fmla="*/ 772 w 1106"/>
                <a:gd name="T3" fmla="*/ 472 h 744"/>
                <a:gd name="T4" fmla="*/ 736 w 1106"/>
                <a:gd name="T5" fmla="*/ 478 h 744"/>
                <a:gd name="T6" fmla="*/ 660 w 1106"/>
                <a:gd name="T7" fmla="*/ 472 h 744"/>
                <a:gd name="T8" fmla="*/ 638 w 1106"/>
                <a:gd name="T9" fmla="*/ 446 h 744"/>
                <a:gd name="T10" fmla="*/ 604 w 1106"/>
                <a:gd name="T11" fmla="*/ 424 h 744"/>
                <a:gd name="T12" fmla="*/ 848 w 1106"/>
                <a:gd name="T13" fmla="*/ 226 h 744"/>
                <a:gd name="T14" fmla="*/ 792 w 1106"/>
                <a:gd name="T15" fmla="*/ 92 h 744"/>
                <a:gd name="T16" fmla="*/ 738 w 1106"/>
                <a:gd name="T17" fmla="*/ 8 h 744"/>
                <a:gd name="T18" fmla="*/ 630 w 1106"/>
                <a:gd name="T19" fmla="*/ 26 h 744"/>
                <a:gd name="T20" fmla="*/ 604 w 1106"/>
                <a:gd name="T21" fmla="*/ 316 h 744"/>
                <a:gd name="T22" fmla="*/ 592 w 1106"/>
                <a:gd name="T23" fmla="*/ 350 h 744"/>
                <a:gd name="T24" fmla="*/ 544 w 1106"/>
                <a:gd name="T25" fmla="*/ 410 h 744"/>
                <a:gd name="T26" fmla="*/ 474 w 1106"/>
                <a:gd name="T27" fmla="*/ 432 h 744"/>
                <a:gd name="T28" fmla="*/ 430 w 1106"/>
                <a:gd name="T29" fmla="*/ 126 h 744"/>
                <a:gd name="T30" fmla="*/ 284 w 1106"/>
                <a:gd name="T31" fmla="*/ 108 h 744"/>
                <a:gd name="T32" fmla="*/ 182 w 1106"/>
                <a:gd name="T33" fmla="*/ 110 h 744"/>
                <a:gd name="T34" fmla="*/ 146 w 1106"/>
                <a:gd name="T35" fmla="*/ 214 h 744"/>
                <a:gd name="T36" fmla="*/ 384 w 1106"/>
                <a:gd name="T37" fmla="*/ 384 h 744"/>
                <a:gd name="T38" fmla="*/ 408 w 1106"/>
                <a:gd name="T39" fmla="*/ 412 h 744"/>
                <a:gd name="T40" fmla="*/ 438 w 1106"/>
                <a:gd name="T41" fmla="*/ 468 h 744"/>
                <a:gd name="T42" fmla="*/ 420 w 1106"/>
                <a:gd name="T43" fmla="*/ 504 h 744"/>
                <a:gd name="T44" fmla="*/ 414 w 1106"/>
                <a:gd name="T45" fmla="*/ 542 h 744"/>
                <a:gd name="T46" fmla="*/ 142 w 1106"/>
                <a:gd name="T47" fmla="*/ 426 h 744"/>
                <a:gd name="T48" fmla="*/ 136 w 1106"/>
                <a:gd name="T49" fmla="*/ 616 h 744"/>
                <a:gd name="T50" fmla="*/ 114 w 1106"/>
                <a:gd name="T51" fmla="*/ 620 h 744"/>
                <a:gd name="T52" fmla="*/ 2 w 1106"/>
                <a:gd name="T53" fmla="*/ 664 h 744"/>
                <a:gd name="T54" fmla="*/ 80 w 1106"/>
                <a:gd name="T55" fmla="*/ 736 h 744"/>
                <a:gd name="T56" fmla="*/ 246 w 1106"/>
                <a:gd name="T57" fmla="*/ 744 h 744"/>
                <a:gd name="T58" fmla="*/ 422 w 1106"/>
                <a:gd name="T59" fmla="*/ 592 h 744"/>
                <a:gd name="T60" fmla="*/ 446 w 1106"/>
                <a:gd name="T61" fmla="*/ 632 h 744"/>
                <a:gd name="T62" fmla="*/ 470 w 1106"/>
                <a:gd name="T63" fmla="*/ 652 h 744"/>
                <a:gd name="T64" fmla="*/ 480 w 1106"/>
                <a:gd name="T65" fmla="*/ 720 h 744"/>
                <a:gd name="T66" fmla="*/ 514 w 1106"/>
                <a:gd name="T67" fmla="*/ 728 h 744"/>
                <a:gd name="T68" fmla="*/ 546 w 1106"/>
                <a:gd name="T69" fmla="*/ 678 h 744"/>
                <a:gd name="T70" fmla="*/ 584 w 1106"/>
                <a:gd name="T71" fmla="*/ 672 h 744"/>
                <a:gd name="T72" fmla="*/ 620 w 1106"/>
                <a:gd name="T73" fmla="*/ 656 h 744"/>
                <a:gd name="T74" fmla="*/ 670 w 1106"/>
                <a:gd name="T75" fmla="*/ 744 h 744"/>
                <a:gd name="T76" fmla="*/ 720 w 1106"/>
                <a:gd name="T77" fmla="*/ 744 h 744"/>
                <a:gd name="T78" fmla="*/ 934 w 1106"/>
                <a:gd name="T79" fmla="*/ 706 h 744"/>
                <a:gd name="T80" fmla="*/ 656 w 1106"/>
                <a:gd name="T81" fmla="*/ 620 h 744"/>
                <a:gd name="T82" fmla="*/ 676 w 1106"/>
                <a:gd name="T83" fmla="*/ 574 h 744"/>
                <a:gd name="T84" fmla="*/ 746 w 1106"/>
                <a:gd name="T85" fmla="*/ 512 h 744"/>
                <a:gd name="T86" fmla="*/ 778 w 1106"/>
                <a:gd name="T87" fmla="*/ 504 h 744"/>
                <a:gd name="T88" fmla="*/ 1068 w 1106"/>
                <a:gd name="T89" fmla="*/ 512 h 744"/>
                <a:gd name="T90" fmla="*/ 1102 w 1106"/>
                <a:gd name="T91" fmla="*/ 414 h 744"/>
                <a:gd name="T92" fmla="*/ 592 w 1106"/>
                <a:gd name="T93" fmla="*/ 626 h 744"/>
                <a:gd name="T94" fmla="*/ 540 w 1106"/>
                <a:gd name="T95" fmla="*/ 638 h 744"/>
                <a:gd name="T96" fmla="*/ 490 w 1106"/>
                <a:gd name="T97" fmla="*/ 618 h 744"/>
                <a:gd name="T98" fmla="*/ 466 w 1106"/>
                <a:gd name="T99" fmla="*/ 590 h 744"/>
                <a:gd name="T100" fmla="*/ 454 w 1106"/>
                <a:gd name="T101" fmla="*/ 538 h 744"/>
                <a:gd name="T102" fmla="*/ 472 w 1106"/>
                <a:gd name="T103" fmla="*/ 488 h 744"/>
                <a:gd name="T104" fmla="*/ 502 w 1106"/>
                <a:gd name="T105" fmla="*/ 462 h 744"/>
                <a:gd name="T106" fmla="*/ 554 w 1106"/>
                <a:gd name="T107" fmla="*/ 452 h 744"/>
                <a:gd name="T108" fmla="*/ 604 w 1106"/>
                <a:gd name="T109" fmla="*/ 470 h 744"/>
                <a:gd name="T110" fmla="*/ 628 w 1106"/>
                <a:gd name="T111" fmla="*/ 498 h 744"/>
                <a:gd name="T112" fmla="*/ 640 w 1106"/>
                <a:gd name="T113" fmla="*/ 550 h 744"/>
                <a:gd name="T114" fmla="*/ 622 w 1106"/>
                <a:gd name="T115" fmla="*/ 600 h 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06" h="744">
                  <a:moveTo>
                    <a:pt x="1102" y="414"/>
                  </a:moveTo>
                  <a:lnTo>
                    <a:pt x="982" y="434"/>
                  </a:lnTo>
                  <a:lnTo>
                    <a:pt x="1036" y="350"/>
                  </a:lnTo>
                  <a:lnTo>
                    <a:pt x="1026" y="344"/>
                  </a:lnTo>
                  <a:lnTo>
                    <a:pt x="958" y="440"/>
                  </a:lnTo>
                  <a:lnTo>
                    <a:pt x="772" y="472"/>
                  </a:lnTo>
                  <a:lnTo>
                    <a:pt x="886" y="292"/>
                  </a:lnTo>
                  <a:lnTo>
                    <a:pt x="874" y="284"/>
                  </a:lnTo>
                  <a:lnTo>
                    <a:pt x="736" y="478"/>
                  </a:lnTo>
                  <a:lnTo>
                    <a:pt x="668" y="490"/>
                  </a:lnTo>
                  <a:lnTo>
                    <a:pt x="668" y="490"/>
                  </a:lnTo>
                  <a:lnTo>
                    <a:pt x="660" y="472"/>
                  </a:lnTo>
                  <a:lnTo>
                    <a:pt x="648" y="456"/>
                  </a:lnTo>
                  <a:lnTo>
                    <a:pt x="648" y="456"/>
                  </a:lnTo>
                  <a:lnTo>
                    <a:pt x="638" y="446"/>
                  </a:lnTo>
                  <a:lnTo>
                    <a:pt x="628" y="438"/>
                  </a:lnTo>
                  <a:lnTo>
                    <a:pt x="616" y="430"/>
                  </a:lnTo>
                  <a:lnTo>
                    <a:pt x="604" y="424"/>
                  </a:lnTo>
                  <a:lnTo>
                    <a:pt x="626" y="358"/>
                  </a:lnTo>
                  <a:lnTo>
                    <a:pt x="856" y="240"/>
                  </a:lnTo>
                  <a:lnTo>
                    <a:pt x="848" y="226"/>
                  </a:lnTo>
                  <a:lnTo>
                    <a:pt x="636" y="326"/>
                  </a:lnTo>
                  <a:lnTo>
                    <a:pt x="694" y="142"/>
                  </a:lnTo>
                  <a:lnTo>
                    <a:pt x="792" y="92"/>
                  </a:lnTo>
                  <a:lnTo>
                    <a:pt x="786" y="80"/>
                  </a:lnTo>
                  <a:lnTo>
                    <a:pt x="702" y="120"/>
                  </a:lnTo>
                  <a:lnTo>
                    <a:pt x="738" y="8"/>
                  </a:lnTo>
                  <a:lnTo>
                    <a:pt x="718" y="0"/>
                  </a:lnTo>
                  <a:lnTo>
                    <a:pt x="676" y="116"/>
                  </a:lnTo>
                  <a:lnTo>
                    <a:pt x="630" y="26"/>
                  </a:lnTo>
                  <a:lnTo>
                    <a:pt x="620" y="32"/>
                  </a:lnTo>
                  <a:lnTo>
                    <a:pt x="668" y="138"/>
                  </a:lnTo>
                  <a:lnTo>
                    <a:pt x="604" y="316"/>
                  </a:lnTo>
                  <a:lnTo>
                    <a:pt x="506" y="126"/>
                  </a:lnTo>
                  <a:lnTo>
                    <a:pt x="492" y="134"/>
                  </a:lnTo>
                  <a:lnTo>
                    <a:pt x="592" y="350"/>
                  </a:lnTo>
                  <a:lnTo>
                    <a:pt x="568" y="412"/>
                  </a:lnTo>
                  <a:lnTo>
                    <a:pt x="568" y="412"/>
                  </a:lnTo>
                  <a:lnTo>
                    <a:pt x="544" y="410"/>
                  </a:lnTo>
                  <a:lnTo>
                    <a:pt x="520" y="414"/>
                  </a:lnTo>
                  <a:lnTo>
                    <a:pt x="496" y="420"/>
                  </a:lnTo>
                  <a:lnTo>
                    <a:pt x="474" y="432"/>
                  </a:lnTo>
                  <a:lnTo>
                    <a:pt x="432" y="386"/>
                  </a:lnTo>
                  <a:lnTo>
                    <a:pt x="446" y="128"/>
                  </a:lnTo>
                  <a:lnTo>
                    <a:pt x="430" y="126"/>
                  </a:lnTo>
                  <a:lnTo>
                    <a:pt x="410" y="362"/>
                  </a:lnTo>
                  <a:lnTo>
                    <a:pt x="278" y="218"/>
                  </a:lnTo>
                  <a:lnTo>
                    <a:pt x="284" y="108"/>
                  </a:lnTo>
                  <a:lnTo>
                    <a:pt x="272" y="106"/>
                  </a:lnTo>
                  <a:lnTo>
                    <a:pt x="262" y="200"/>
                  </a:lnTo>
                  <a:lnTo>
                    <a:pt x="182" y="110"/>
                  </a:lnTo>
                  <a:lnTo>
                    <a:pt x="166" y="124"/>
                  </a:lnTo>
                  <a:lnTo>
                    <a:pt x="246" y="218"/>
                  </a:lnTo>
                  <a:lnTo>
                    <a:pt x="146" y="214"/>
                  </a:lnTo>
                  <a:lnTo>
                    <a:pt x="146" y="228"/>
                  </a:lnTo>
                  <a:lnTo>
                    <a:pt x="262" y="238"/>
                  </a:lnTo>
                  <a:lnTo>
                    <a:pt x="384" y="384"/>
                  </a:lnTo>
                  <a:lnTo>
                    <a:pt x="172" y="374"/>
                  </a:lnTo>
                  <a:lnTo>
                    <a:pt x="170" y="390"/>
                  </a:lnTo>
                  <a:lnTo>
                    <a:pt x="408" y="412"/>
                  </a:lnTo>
                  <a:lnTo>
                    <a:pt x="446" y="458"/>
                  </a:lnTo>
                  <a:lnTo>
                    <a:pt x="446" y="458"/>
                  </a:lnTo>
                  <a:lnTo>
                    <a:pt x="438" y="468"/>
                  </a:lnTo>
                  <a:lnTo>
                    <a:pt x="430" y="480"/>
                  </a:lnTo>
                  <a:lnTo>
                    <a:pt x="424" y="490"/>
                  </a:lnTo>
                  <a:lnTo>
                    <a:pt x="420" y="504"/>
                  </a:lnTo>
                  <a:lnTo>
                    <a:pt x="416" y="516"/>
                  </a:lnTo>
                  <a:lnTo>
                    <a:pt x="414" y="528"/>
                  </a:lnTo>
                  <a:lnTo>
                    <a:pt x="414" y="542"/>
                  </a:lnTo>
                  <a:lnTo>
                    <a:pt x="414" y="554"/>
                  </a:lnTo>
                  <a:lnTo>
                    <a:pt x="360" y="566"/>
                  </a:lnTo>
                  <a:lnTo>
                    <a:pt x="142" y="426"/>
                  </a:lnTo>
                  <a:lnTo>
                    <a:pt x="134" y="440"/>
                  </a:lnTo>
                  <a:lnTo>
                    <a:pt x="326" y="574"/>
                  </a:lnTo>
                  <a:lnTo>
                    <a:pt x="136" y="616"/>
                  </a:lnTo>
                  <a:lnTo>
                    <a:pt x="44" y="556"/>
                  </a:lnTo>
                  <a:lnTo>
                    <a:pt x="38" y="566"/>
                  </a:lnTo>
                  <a:lnTo>
                    <a:pt x="114" y="620"/>
                  </a:lnTo>
                  <a:lnTo>
                    <a:pt x="0" y="646"/>
                  </a:lnTo>
                  <a:lnTo>
                    <a:pt x="0" y="650"/>
                  </a:lnTo>
                  <a:lnTo>
                    <a:pt x="2" y="664"/>
                  </a:lnTo>
                  <a:lnTo>
                    <a:pt x="124" y="644"/>
                  </a:lnTo>
                  <a:lnTo>
                    <a:pt x="68" y="728"/>
                  </a:lnTo>
                  <a:lnTo>
                    <a:pt x="80" y="736"/>
                  </a:lnTo>
                  <a:lnTo>
                    <a:pt x="146" y="640"/>
                  </a:lnTo>
                  <a:lnTo>
                    <a:pt x="334" y="606"/>
                  </a:lnTo>
                  <a:lnTo>
                    <a:pt x="246" y="744"/>
                  </a:lnTo>
                  <a:lnTo>
                    <a:pt x="268" y="744"/>
                  </a:lnTo>
                  <a:lnTo>
                    <a:pt x="370" y="600"/>
                  </a:lnTo>
                  <a:lnTo>
                    <a:pt x="422" y="592"/>
                  </a:lnTo>
                  <a:lnTo>
                    <a:pt x="422" y="592"/>
                  </a:lnTo>
                  <a:lnTo>
                    <a:pt x="432" y="612"/>
                  </a:lnTo>
                  <a:lnTo>
                    <a:pt x="446" y="632"/>
                  </a:lnTo>
                  <a:lnTo>
                    <a:pt x="446" y="632"/>
                  </a:lnTo>
                  <a:lnTo>
                    <a:pt x="458" y="644"/>
                  </a:lnTo>
                  <a:lnTo>
                    <a:pt x="470" y="652"/>
                  </a:lnTo>
                  <a:lnTo>
                    <a:pt x="482" y="660"/>
                  </a:lnTo>
                  <a:lnTo>
                    <a:pt x="496" y="668"/>
                  </a:lnTo>
                  <a:lnTo>
                    <a:pt x="480" y="720"/>
                  </a:lnTo>
                  <a:lnTo>
                    <a:pt x="434" y="744"/>
                  </a:lnTo>
                  <a:lnTo>
                    <a:pt x="520" y="744"/>
                  </a:lnTo>
                  <a:lnTo>
                    <a:pt x="514" y="728"/>
                  </a:lnTo>
                  <a:lnTo>
                    <a:pt x="532" y="676"/>
                  </a:lnTo>
                  <a:lnTo>
                    <a:pt x="532" y="676"/>
                  </a:lnTo>
                  <a:lnTo>
                    <a:pt x="546" y="678"/>
                  </a:lnTo>
                  <a:lnTo>
                    <a:pt x="558" y="676"/>
                  </a:lnTo>
                  <a:lnTo>
                    <a:pt x="572" y="674"/>
                  </a:lnTo>
                  <a:lnTo>
                    <a:pt x="584" y="672"/>
                  </a:lnTo>
                  <a:lnTo>
                    <a:pt x="596" y="668"/>
                  </a:lnTo>
                  <a:lnTo>
                    <a:pt x="608" y="662"/>
                  </a:lnTo>
                  <a:lnTo>
                    <a:pt x="620" y="656"/>
                  </a:lnTo>
                  <a:lnTo>
                    <a:pt x="632" y="648"/>
                  </a:lnTo>
                  <a:lnTo>
                    <a:pt x="672" y="692"/>
                  </a:lnTo>
                  <a:lnTo>
                    <a:pt x="670" y="744"/>
                  </a:lnTo>
                  <a:lnTo>
                    <a:pt x="692" y="744"/>
                  </a:lnTo>
                  <a:lnTo>
                    <a:pt x="696" y="718"/>
                  </a:lnTo>
                  <a:lnTo>
                    <a:pt x="720" y="744"/>
                  </a:lnTo>
                  <a:lnTo>
                    <a:pt x="762" y="744"/>
                  </a:lnTo>
                  <a:lnTo>
                    <a:pt x="720" y="696"/>
                  </a:lnTo>
                  <a:lnTo>
                    <a:pt x="934" y="706"/>
                  </a:lnTo>
                  <a:lnTo>
                    <a:pt x="934" y="690"/>
                  </a:lnTo>
                  <a:lnTo>
                    <a:pt x="696" y="668"/>
                  </a:lnTo>
                  <a:lnTo>
                    <a:pt x="656" y="620"/>
                  </a:lnTo>
                  <a:lnTo>
                    <a:pt x="656" y="620"/>
                  </a:lnTo>
                  <a:lnTo>
                    <a:pt x="668" y="598"/>
                  </a:lnTo>
                  <a:lnTo>
                    <a:pt x="676" y="574"/>
                  </a:lnTo>
                  <a:lnTo>
                    <a:pt x="680" y="550"/>
                  </a:lnTo>
                  <a:lnTo>
                    <a:pt x="678" y="526"/>
                  </a:lnTo>
                  <a:lnTo>
                    <a:pt x="746" y="512"/>
                  </a:lnTo>
                  <a:lnTo>
                    <a:pt x="962" y="652"/>
                  </a:lnTo>
                  <a:lnTo>
                    <a:pt x="972" y="640"/>
                  </a:lnTo>
                  <a:lnTo>
                    <a:pt x="778" y="504"/>
                  </a:lnTo>
                  <a:lnTo>
                    <a:pt x="968" y="464"/>
                  </a:lnTo>
                  <a:lnTo>
                    <a:pt x="1060" y="524"/>
                  </a:lnTo>
                  <a:lnTo>
                    <a:pt x="1068" y="512"/>
                  </a:lnTo>
                  <a:lnTo>
                    <a:pt x="990" y="458"/>
                  </a:lnTo>
                  <a:lnTo>
                    <a:pt x="1106" y="434"/>
                  </a:lnTo>
                  <a:lnTo>
                    <a:pt x="1102" y="414"/>
                  </a:lnTo>
                  <a:close/>
                  <a:moveTo>
                    <a:pt x="608" y="614"/>
                  </a:moveTo>
                  <a:lnTo>
                    <a:pt x="608" y="614"/>
                  </a:lnTo>
                  <a:lnTo>
                    <a:pt x="592" y="626"/>
                  </a:lnTo>
                  <a:lnTo>
                    <a:pt x="576" y="632"/>
                  </a:lnTo>
                  <a:lnTo>
                    <a:pt x="558" y="636"/>
                  </a:lnTo>
                  <a:lnTo>
                    <a:pt x="540" y="638"/>
                  </a:lnTo>
                  <a:lnTo>
                    <a:pt x="522" y="634"/>
                  </a:lnTo>
                  <a:lnTo>
                    <a:pt x="506" y="628"/>
                  </a:lnTo>
                  <a:lnTo>
                    <a:pt x="490" y="618"/>
                  </a:lnTo>
                  <a:lnTo>
                    <a:pt x="476" y="606"/>
                  </a:lnTo>
                  <a:lnTo>
                    <a:pt x="476" y="606"/>
                  </a:lnTo>
                  <a:lnTo>
                    <a:pt x="466" y="590"/>
                  </a:lnTo>
                  <a:lnTo>
                    <a:pt x="458" y="574"/>
                  </a:lnTo>
                  <a:lnTo>
                    <a:pt x="454" y="556"/>
                  </a:lnTo>
                  <a:lnTo>
                    <a:pt x="454" y="538"/>
                  </a:lnTo>
                  <a:lnTo>
                    <a:pt x="456" y="520"/>
                  </a:lnTo>
                  <a:lnTo>
                    <a:pt x="464" y="504"/>
                  </a:lnTo>
                  <a:lnTo>
                    <a:pt x="472" y="488"/>
                  </a:lnTo>
                  <a:lnTo>
                    <a:pt x="486" y="474"/>
                  </a:lnTo>
                  <a:lnTo>
                    <a:pt x="486" y="474"/>
                  </a:lnTo>
                  <a:lnTo>
                    <a:pt x="502" y="462"/>
                  </a:lnTo>
                  <a:lnTo>
                    <a:pt x="518" y="456"/>
                  </a:lnTo>
                  <a:lnTo>
                    <a:pt x="536" y="452"/>
                  </a:lnTo>
                  <a:lnTo>
                    <a:pt x="554" y="452"/>
                  </a:lnTo>
                  <a:lnTo>
                    <a:pt x="572" y="454"/>
                  </a:lnTo>
                  <a:lnTo>
                    <a:pt x="588" y="460"/>
                  </a:lnTo>
                  <a:lnTo>
                    <a:pt x="604" y="470"/>
                  </a:lnTo>
                  <a:lnTo>
                    <a:pt x="618" y="482"/>
                  </a:lnTo>
                  <a:lnTo>
                    <a:pt x="618" y="482"/>
                  </a:lnTo>
                  <a:lnTo>
                    <a:pt x="628" y="498"/>
                  </a:lnTo>
                  <a:lnTo>
                    <a:pt x="636" y="516"/>
                  </a:lnTo>
                  <a:lnTo>
                    <a:pt x="640" y="532"/>
                  </a:lnTo>
                  <a:lnTo>
                    <a:pt x="640" y="550"/>
                  </a:lnTo>
                  <a:lnTo>
                    <a:pt x="638" y="568"/>
                  </a:lnTo>
                  <a:lnTo>
                    <a:pt x="630" y="586"/>
                  </a:lnTo>
                  <a:lnTo>
                    <a:pt x="622" y="600"/>
                  </a:lnTo>
                  <a:lnTo>
                    <a:pt x="608" y="614"/>
                  </a:lnTo>
                  <a:lnTo>
                    <a:pt x="608" y="614"/>
                  </a:lnTo>
                  <a:close/>
                </a:path>
              </a:pathLst>
            </a:custGeom>
            <a:solidFill>
              <a:srgbClr val="FEFFFF">
                <a:alpha val="4000"/>
              </a:srgbClr>
            </a:solidFill>
            <a:ln>
              <a:solidFill>
                <a:srgbClr val="FEFFFF">
                  <a:alpha val="13000"/>
                </a:srgbClr>
              </a:solidFill>
            </a:ln>
            <a:effectLst>
              <a:glow rad="101600">
                <a:srgbClr val="FEFFFF">
                  <a:alpha val="13000"/>
                </a:srgbClr>
              </a:glow>
            </a:effectLst>
            <a:extLst/>
          </p:spPr>
          <p:txBody>
            <a:bodyPr vert="horz" wrap="square" lIns="91440" tIns="45720" rIns="91440" bIns="45720" numCol="1" anchor="t" anchorCtr="0" compatLnSpc="1">
              <a:prstTxWarp prst="textNoShape">
                <a:avLst/>
              </a:prstTxWarp>
            </a:bodyPr>
            <a:lstStyle/>
            <a:p>
              <a:endParaRPr lang="en-US"/>
            </a:p>
          </p:txBody>
        </p:sp>
        <p:sp>
          <p:nvSpPr>
            <p:cNvPr id="223" name="Freeform 16"/>
            <p:cNvSpPr>
              <a:spLocks noChangeAspect="1"/>
            </p:cNvSpPr>
            <p:nvPr/>
          </p:nvSpPr>
          <p:spPr bwMode="auto">
            <a:xfrm>
              <a:off x="8126715" y="6307559"/>
              <a:ext cx="976330" cy="550441"/>
            </a:xfrm>
            <a:custGeom>
              <a:avLst/>
              <a:gdLst>
                <a:gd name="T0" fmla="*/ 962 w 972"/>
                <a:gd name="T1" fmla="*/ 344 h 548"/>
                <a:gd name="T2" fmla="*/ 860 w 972"/>
                <a:gd name="T3" fmla="*/ 232 h 548"/>
                <a:gd name="T4" fmla="*/ 972 w 972"/>
                <a:gd name="T5" fmla="*/ 210 h 548"/>
                <a:gd name="T6" fmla="*/ 954 w 972"/>
                <a:gd name="T7" fmla="*/ 122 h 548"/>
                <a:gd name="T8" fmla="*/ 854 w 972"/>
                <a:gd name="T9" fmla="*/ 200 h 548"/>
                <a:gd name="T10" fmla="*/ 834 w 972"/>
                <a:gd name="T11" fmla="*/ 98 h 548"/>
                <a:gd name="T12" fmla="*/ 742 w 972"/>
                <a:gd name="T13" fmla="*/ 320 h 548"/>
                <a:gd name="T14" fmla="*/ 714 w 972"/>
                <a:gd name="T15" fmla="*/ 122 h 548"/>
                <a:gd name="T16" fmla="*/ 636 w 972"/>
                <a:gd name="T17" fmla="*/ 434 h 548"/>
                <a:gd name="T18" fmla="*/ 614 w 972"/>
                <a:gd name="T19" fmla="*/ 422 h 548"/>
                <a:gd name="T20" fmla="*/ 576 w 972"/>
                <a:gd name="T21" fmla="*/ 412 h 548"/>
                <a:gd name="T22" fmla="*/ 552 w 972"/>
                <a:gd name="T23" fmla="*/ 412 h 548"/>
                <a:gd name="T24" fmla="*/ 502 w 972"/>
                <a:gd name="T25" fmla="*/ 312 h 548"/>
                <a:gd name="T26" fmla="*/ 588 w 972"/>
                <a:gd name="T27" fmla="*/ 100 h 548"/>
                <a:gd name="T28" fmla="*/ 440 w 972"/>
                <a:gd name="T29" fmla="*/ 132 h 548"/>
                <a:gd name="T30" fmla="*/ 478 w 972"/>
                <a:gd name="T31" fmla="*/ 24 h 548"/>
                <a:gd name="T32" fmla="*/ 394 w 972"/>
                <a:gd name="T33" fmla="*/ 0 h 548"/>
                <a:gd name="T34" fmla="*/ 410 w 972"/>
                <a:gd name="T35" fmla="*/ 124 h 548"/>
                <a:gd name="T36" fmla="*/ 312 w 972"/>
                <a:gd name="T37" fmla="*/ 88 h 548"/>
                <a:gd name="T38" fmla="*/ 458 w 972"/>
                <a:gd name="T39" fmla="*/ 278 h 548"/>
                <a:gd name="T40" fmla="*/ 272 w 972"/>
                <a:gd name="T41" fmla="*/ 204 h 548"/>
                <a:gd name="T42" fmla="*/ 502 w 972"/>
                <a:gd name="T43" fmla="*/ 426 h 548"/>
                <a:gd name="T44" fmla="*/ 490 w 972"/>
                <a:gd name="T45" fmla="*/ 432 h 548"/>
                <a:gd name="T46" fmla="*/ 470 w 972"/>
                <a:gd name="T47" fmla="*/ 448 h 548"/>
                <a:gd name="T48" fmla="*/ 452 w 972"/>
                <a:gd name="T49" fmla="*/ 468 h 548"/>
                <a:gd name="T50" fmla="*/ 440 w 972"/>
                <a:gd name="T51" fmla="*/ 490 h 548"/>
                <a:gd name="T52" fmla="*/ 332 w 972"/>
                <a:gd name="T53" fmla="*/ 482 h 548"/>
                <a:gd name="T54" fmla="*/ 190 w 972"/>
                <a:gd name="T55" fmla="*/ 302 h 548"/>
                <a:gd name="T56" fmla="*/ 142 w 972"/>
                <a:gd name="T57" fmla="*/ 446 h 548"/>
                <a:gd name="T58" fmla="*/ 70 w 972"/>
                <a:gd name="T59" fmla="*/ 360 h 548"/>
                <a:gd name="T60" fmla="*/ 2 w 972"/>
                <a:gd name="T61" fmla="*/ 420 h 548"/>
                <a:gd name="T62" fmla="*/ 0 w 972"/>
                <a:gd name="T63" fmla="*/ 440 h 548"/>
                <a:gd name="T64" fmla="*/ 34 w 972"/>
                <a:gd name="T65" fmla="*/ 526 h 548"/>
                <a:gd name="T66" fmla="*/ 142 w 972"/>
                <a:gd name="T67" fmla="*/ 472 h 548"/>
                <a:gd name="T68" fmla="*/ 214 w 972"/>
                <a:gd name="T69" fmla="*/ 548 h 548"/>
                <a:gd name="T70" fmla="*/ 310 w 972"/>
                <a:gd name="T71" fmla="*/ 512 h 548"/>
                <a:gd name="T72" fmla="*/ 428 w 972"/>
                <a:gd name="T73" fmla="*/ 538 h 548"/>
                <a:gd name="T74" fmla="*/ 464 w 972"/>
                <a:gd name="T75" fmla="*/ 548 h 548"/>
                <a:gd name="T76" fmla="*/ 466 w 972"/>
                <a:gd name="T77" fmla="*/ 532 h 548"/>
                <a:gd name="T78" fmla="*/ 474 w 972"/>
                <a:gd name="T79" fmla="*/ 504 h 548"/>
                <a:gd name="T80" fmla="*/ 492 w 972"/>
                <a:gd name="T81" fmla="*/ 478 h 548"/>
                <a:gd name="T82" fmla="*/ 516 w 972"/>
                <a:gd name="T83" fmla="*/ 460 h 548"/>
                <a:gd name="T84" fmla="*/ 532 w 972"/>
                <a:gd name="T85" fmla="*/ 454 h 548"/>
                <a:gd name="T86" fmla="*/ 570 w 972"/>
                <a:gd name="T87" fmla="*/ 450 h 548"/>
                <a:gd name="T88" fmla="*/ 606 w 972"/>
                <a:gd name="T89" fmla="*/ 460 h 548"/>
                <a:gd name="T90" fmla="*/ 634 w 972"/>
                <a:gd name="T91" fmla="*/ 482 h 548"/>
                <a:gd name="T92" fmla="*/ 654 w 972"/>
                <a:gd name="T93" fmla="*/ 516 h 548"/>
                <a:gd name="T94" fmla="*/ 658 w 972"/>
                <a:gd name="T95" fmla="*/ 532 h 548"/>
                <a:gd name="T96" fmla="*/ 696 w 972"/>
                <a:gd name="T97" fmla="*/ 548 h 548"/>
                <a:gd name="T98" fmla="*/ 694 w 972"/>
                <a:gd name="T99" fmla="*/ 526 h 548"/>
                <a:gd name="T100" fmla="*/ 690 w 972"/>
                <a:gd name="T101" fmla="*/ 504 h 548"/>
                <a:gd name="T102" fmla="*/ 680 w 972"/>
                <a:gd name="T103" fmla="*/ 480 h 548"/>
                <a:gd name="T104" fmla="*/ 664 w 972"/>
                <a:gd name="T105" fmla="*/ 458 h 548"/>
                <a:gd name="T106" fmla="*/ 962 w 972"/>
                <a:gd name="T107" fmla="*/ 360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72" h="548">
                  <a:moveTo>
                    <a:pt x="962" y="360"/>
                  </a:moveTo>
                  <a:lnTo>
                    <a:pt x="962" y="344"/>
                  </a:lnTo>
                  <a:lnTo>
                    <a:pt x="756" y="352"/>
                  </a:lnTo>
                  <a:lnTo>
                    <a:pt x="860" y="232"/>
                  </a:lnTo>
                  <a:lnTo>
                    <a:pt x="972" y="222"/>
                  </a:lnTo>
                  <a:lnTo>
                    <a:pt x="972" y="210"/>
                  </a:lnTo>
                  <a:lnTo>
                    <a:pt x="874" y="214"/>
                  </a:lnTo>
                  <a:lnTo>
                    <a:pt x="954" y="122"/>
                  </a:lnTo>
                  <a:lnTo>
                    <a:pt x="940" y="108"/>
                  </a:lnTo>
                  <a:lnTo>
                    <a:pt x="854" y="200"/>
                  </a:lnTo>
                  <a:lnTo>
                    <a:pt x="846" y="98"/>
                  </a:lnTo>
                  <a:lnTo>
                    <a:pt x="834" y="98"/>
                  </a:lnTo>
                  <a:lnTo>
                    <a:pt x="838" y="218"/>
                  </a:lnTo>
                  <a:lnTo>
                    <a:pt x="742" y="320"/>
                  </a:lnTo>
                  <a:lnTo>
                    <a:pt x="728" y="122"/>
                  </a:lnTo>
                  <a:lnTo>
                    <a:pt x="714" y="122"/>
                  </a:lnTo>
                  <a:lnTo>
                    <a:pt x="720" y="344"/>
                  </a:lnTo>
                  <a:lnTo>
                    <a:pt x="636" y="434"/>
                  </a:lnTo>
                  <a:lnTo>
                    <a:pt x="636" y="434"/>
                  </a:lnTo>
                  <a:lnTo>
                    <a:pt x="614" y="422"/>
                  </a:lnTo>
                  <a:lnTo>
                    <a:pt x="590" y="414"/>
                  </a:lnTo>
                  <a:lnTo>
                    <a:pt x="576" y="412"/>
                  </a:lnTo>
                  <a:lnTo>
                    <a:pt x="564" y="412"/>
                  </a:lnTo>
                  <a:lnTo>
                    <a:pt x="552" y="412"/>
                  </a:lnTo>
                  <a:lnTo>
                    <a:pt x="538" y="414"/>
                  </a:lnTo>
                  <a:lnTo>
                    <a:pt x="502" y="312"/>
                  </a:lnTo>
                  <a:lnTo>
                    <a:pt x="602" y="108"/>
                  </a:lnTo>
                  <a:lnTo>
                    <a:pt x="588" y="100"/>
                  </a:lnTo>
                  <a:lnTo>
                    <a:pt x="492" y="282"/>
                  </a:lnTo>
                  <a:lnTo>
                    <a:pt x="440" y="132"/>
                  </a:lnTo>
                  <a:lnTo>
                    <a:pt x="488" y="30"/>
                  </a:lnTo>
                  <a:lnTo>
                    <a:pt x="478" y="24"/>
                  </a:lnTo>
                  <a:lnTo>
                    <a:pt x="432" y="112"/>
                  </a:lnTo>
                  <a:lnTo>
                    <a:pt x="394" y="0"/>
                  </a:lnTo>
                  <a:lnTo>
                    <a:pt x="374" y="6"/>
                  </a:lnTo>
                  <a:lnTo>
                    <a:pt x="410" y="124"/>
                  </a:lnTo>
                  <a:lnTo>
                    <a:pt x="318" y="78"/>
                  </a:lnTo>
                  <a:lnTo>
                    <a:pt x="312" y="88"/>
                  </a:lnTo>
                  <a:lnTo>
                    <a:pt x="416" y="144"/>
                  </a:lnTo>
                  <a:lnTo>
                    <a:pt x="458" y="278"/>
                  </a:lnTo>
                  <a:lnTo>
                    <a:pt x="278" y="192"/>
                  </a:lnTo>
                  <a:lnTo>
                    <a:pt x="272" y="204"/>
                  </a:lnTo>
                  <a:lnTo>
                    <a:pt x="466" y="308"/>
                  </a:lnTo>
                  <a:lnTo>
                    <a:pt x="502" y="426"/>
                  </a:lnTo>
                  <a:lnTo>
                    <a:pt x="502" y="426"/>
                  </a:lnTo>
                  <a:lnTo>
                    <a:pt x="490" y="432"/>
                  </a:lnTo>
                  <a:lnTo>
                    <a:pt x="480" y="440"/>
                  </a:lnTo>
                  <a:lnTo>
                    <a:pt x="470" y="448"/>
                  </a:lnTo>
                  <a:lnTo>
                    <a:pt x="460" y="458"/>
                  </a:lnTo>
                  <a:lnTo>
                    <a:pt x="452" y="468"/>
                  </a:lnTo>
                  <a:lnTo>
                    <a:pt x="446" y="478"/>
                  </a:lnTo>
                  <a:lnTo>
                    <a:pt x="440" y="490"/>
                  </a:lnTo>
                  <a:lnTo>
                    <a:pt x="434" y="502"/>
                  </a:lnTo>
                  <a:lnTo>
                    <a:pt x="332" y="482"/>
                  </a:lnTo>
                  <a:lnTo>
                    <a:pt x="202" y="294"/>
                  </a:lnTo>
                  <a:lnTo>
                    <a:pt x="190" y="302"/>
                  </a:lnTo>
                  <a:lnTo>
                    <a:pt x="298" y="476"/>
                  </a:lnTo>
                  <a:lnTo>
                    <a:pt x="142" y="446"/>
                  </a:lnTo>
                  <a:lnTo>
                    <a:pt x="80" y="354"/>
                  </a:lnTo>
                  <a:lnTo>
                    <a:pt x="70" y="360"/>
                  </a:lnTo>
                  <a:lnTo>
                    <a:pt x="120" y="442"/>
                  </a:lnTo>
                  <a:lnTo>
                    <a:pt x="2" y="420"/>
                  </a:lnTo>
                  <a:lnTo>
                    <a:pt x="0" y="426"/>
                  </a:lnTo>
                  <a:lnTo>
                    <a:pt x="0" y="440"/>
                  </a:lnTo>
                  <a:lnTo>
                    <a:pt x="120" y="468"/>
                  </a:lnTo>
                  <a:lnTo>
                    <a:pt x="34" y="526"/>
                  </a:lnTo>
                  <a:lnTo>
                    <a:pt x="40" y="536"/>
                  </a:lnTo>
                  <a:lnTo>
                    <a:pt x="142" y="472"/>
                  </a:lnTo>
                  <a:lnTo>
                    <a:pt x="280" y="504"/>
                  </a:lnTo>
                  <a:lnTo>
                    <a:pt x="214" y="548"/>
                  </a:lnTo>
                  <a:lnTo>
                    <a:pt x="250" y="548"/>
                  </a:lnTo>
                  <a:lnTo>
                    <a:pt x="310" y="512"/>
                  </a:lnTo>
                  <a:lnTo>
                    <a:pt x="428" y="538"/>
                  </a:lnTo>
                  <a:lnTo>
                    <a:pt x="428" y="538"/>
                  </a:lnTo>
                  <a:lnTo>
                    <a:pt x="426" y="548"/>
                  </a:lnTo>
                  <a:lnTo>
                    <a:pt x="464" y="548"/>
                  </a:lnTo>
                  <a:lnTo>
                    <a:pt x="464" y="548"/>
                  </a:lnTo>
                  <a:lnTo>
                    <a:pt x="466" y="532"/>
                  </a:lnTo>
                  <a:lnTo>
                    <a:pt x="468" y="518"/>
                  </a:lnTo>
                  <a:lnTo>
                    <a:pt x="474" y="504"/>
                  </a:lnTo>
                  <a:lnTo>
                    <a:pt x="482" y="490"/>
                  </a:lnTo>
                  <a:lnTo>
                    <a:pt x="492" y="478"/>
                  </a:lnTo>
                  <a:lnTo>
                    <a:pt x="504" y="468"/>
                  </a:lnTo>
                  <a:lnTo>
                    <a:pt x="516" y="460"/>
                  </a:lnTo>
                  <a:lnTo>
                    <a:pt x="532" y="454"/>
                  </a:lnTo>
                  <a:lnTo>
                    <a:pt x="532" y="454"/>
                  </a:lnTo>
                  <a:lnTo>
                    <a:pt x="550" y="450"/>
                  </a:lnTo>
                  <a:lnTo>
                    <a:pt x="570" y="450"/>
                  </a:lnTo>
                  <a:lnTo>
                    <a:pt x="588" y="454"/>
                  </a:lnTo>
                  <a:lnTo>
                    <a:pt x="606" y="460"/>
                  </a:lnTo>
                  <a:lnTo>
                    <a:pt x="622" y="470"/>
                  </a:lnTo>
                  <a:lnTo>
                    <a:pt x="634" y="482"/>
                  </a:lnTo>
                  <a:lnTo>
                    <a:pt x="646" y="498"/>
                  </a:lnTo>
                  <a:lnTo>
                    <a:pt x="654" y="516"/>
                  </a:lnTo>
                  <a:lnTo>
                    <a:pt x="654" y="516"/>
                  </a:lnTo>
                  <a:lnTo>
                    <a:pt x="658" y="532"/>
                  </a:lnTo>
                  <a:lnTo>
                    <a:pt x="658" y="548"/>
                  </a:lnTo>
                  <a:lnTo>
                    <a:pt x="696" y="548"/>
                  </a:lnTo>
                  <a:lnTo>
                    <a:pt x="696" y="548"/>
                  </a:lnTo>
                  <a:lnTo>
                    <a:pt x="694" y="526"/>
                  </a:lnTo>
                  <a:lnTo>
                    <a:pt x="690" y="504"/>
                  </a:lnTo>
                  <a:lnTo>
                    <a:pt x="690" y="504"/>
                  </a:lnTo>
                  <a:lnTo>
                    <a:pt x="686" y="492"/>
                  </a:lnTo>
                  <a:lnTo>
                    <a:pt x="680" y="480"/>
                  </a:lnTo>
                  <a:lnTo>
                    <a:pt x="672" y="470"/>
                  </a:lnTo>
                  <a:lnTo>
                    <a:pt x="664" y="458"/>
                  </a:lnTo>
                  <a:lnTo>
                    <a:pt x="736" y="376"/>
                  </a:lnTo>
                  <a:lnTo>
                    <a:pt x="962" y="360"/>
                  </a:lnTo>
                  <a:close/>
                </a:path>
              </a:pathLst>
            </a:custGeom>
            <a:solidFill>
              <a:srgbClr val="FEFFFF">
                <a:alpha val="76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 name="Title Placeholder 1"/>
          <p:cNvSpPr>
            <a:spLocks noGrp="1"/>
          </p:cNvSpPr>
          <p:nvPr>
            <p:ph type="title"/>
          </p:nvPr>
        </p:nvSpPr>
        <p:spPr>
          <a:xfrm>
            <a:off x="896406" y="1066769"/>
            <a:ext cx="6327249" cy="1459472"/>
          </a:xfrm>
          <a:prstGeom prst="rect">
            <a:avLst/>
          </a:prstGeom>
        </p:spPr>
        <p:txBody>
          <a:bodyPr vert="horz" lIns="91440" tIns="45720" rIns="91440" bIns="45720" rtlCol="0" anchor="ctr">
            <a:no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96407" y="2853288"/>
            <a:ext cx="6327248" cy="6396019"/>
          </a:xfrm>
          <a:prstGeom prst="rect">
            <a:avLst/>
          </a:prstGeom>
        </p:spPr>
        <p:txBody>
          <a:bodyPr vert="horz" lIns="91440" tIns="45720" rIns="91440" bIns="45720" rtlCol="0" anchor="ctr">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Date Placeholder 3"/>
          <p:cNvSpPr>
            <a:spLocks noGrp="1"/>
          </p:cNvSpPr>
          <p:nvPr>
            <p:ph type="dt" sz="half" idx="2"/>
          </p:nvPr>
        </p:nvSpPr>
        <p:spPr>
          <a:xfrm>
            <a:off x="5716496" y="9396145"/>
            <a:ext cx="1894681" cy="576424"/>
          </a:xfrm>
          <a:prstGeom prst="rect">
            <a:avLst/>
          </a:prstGeom>
        </p:spPr>
        <p:txBody>
          <a:bodyPr vert="horz" lIns="91440" tIns="45720" rIns="91440" bIns="45720" rtlCol="0" anchor="b"/>
          <a:lstStyle>
            <a:lvl1pPr algn="r">
              <a:defRPr sz="900">
                <a:solidFill>
                  <a:schemeClr val="tx1">
                    <a:tint val="75000"/>
                  </a:schemeClr>
                </a:solidFill>
              </a:defRPr>
            </a:lvl1pPr>
          </a:lstStyle>
          <a:p>
            <a:fld id="{A166BA38-1883-451D-BF18-051F84AE33C7}" type="datetimeFigureOut">
              <a:rPr lang="zh-CN" altLang="en-US" smtClean="0"/>
              <a:t>2018/8/28</a:t>
            </a:fld>
            <a:endParaRPr lang="zh-CN" altLang="en-US"/>
          </a:p>
        </p:txBody>
      </p:sp>
      <p:sp>
        <p:nvSpPr>
          <p:cNvPr id="5" name="Footer Placeholder 4"/>
          <p:cNvSpPr>
            <a:spLocks noGrp="1"/>
          </p:cNvSpPr>
          <p:nvPr>
            <p:ph type="ftr" sz="quarter" idx="3"/>
          </p:nvPr>
        </p:nvSpPr>
        <p:spPr>
          <a:xfrm>
            <a:off x="1048704" y="9396145"/>
            <a:ext cx="4667792" cy="576424"/>
          </a:xfrm>
          <a:prstGeom prst="rect">
            <a:avLst/>
          </a:prstGeom>
        </p:spPr>
        <p:txBody>
          <a:bodyPr vert="horz" lIns="91440" tIns="45720" rIns="91440" bIns="45720" rtlCol="0" anchor="b"/>
          <a:lstStyle>
            <a:lvl1pPr algn="l">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508532" y="9396145"/>
            <a:ext cx="540172" cy="576424"/>
          </a:xfrm>
          <a:prstGeom prst="rect">
            <a:avLst/>
          </a:prstGeom>
        </p:spPr>
        <p:txBody>
          <a:bodyPr vert="horz" lIns="91440" tIns="45720" rIns="91440" bIns="45720" rtlCol="0" anchor="b"/>
          <a:lstStyle>
            <a:lvl1pPr algn="l">
              <a:defRPr sz="1800">
                <a:solidFill>
                  <a:schemeClr val="tx1">
                    <a:tint val="75000"/>
                  </a:schemeClr>
                </a:solidFill>
              </a:defRPr>
            </a:lvl1pPr>
          </a:lstStyle>
          <a:p>
            <a:fld id="{5B1DC0DC-4AF9-4562-A578-929F1DDC3F41}" type="slidenum">
              <a:rPr lang="zh-CN" altLang="en-US" smtClean="0"/>
              <a:t>‹#›</a:t>
            </a:fld>
            <a:endParaRPr lang="zh-CN" alt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57200" rtl="0" eaLnBrk="1" latinLnBrk="0" hangingPunct="1">
        <a:spcBef>
          <a:spcPct val="0"/>
        </a:spcBef>
        <a:buNone/>
        <a:defRPr sz="3200" kern="1200">
          <a:solidFill>
            <a:schemeClr val="tx1"/>
          </a:solidFill>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tx2"/>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tx2"/>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tx2"/>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tx2"/>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tx2"/>
        </a:buClr>
        <a:buFont typeface="Wingdings 2" charset="2"/>
        <a:buChar char=""/>
        <a:defRPr sz="12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bmp"/><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bmp"/><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bmp"/><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61.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bmp"/><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image" Target="../media/image2.bmp"/><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p:cNvSpPr/>
          <p:nvPr/>
        </p:nvSpPr>
        <p:spPr>
          <a:xfrm>
            <a:off x="3060397" y="8725743"/>
            <a:ext cx="1999266" cy="584775"/>
          </a:xfrm>
          <a:prstGeom prst="rect">
            <a:avLst/>
          </a:prstGeom>
          <a:noFill/>
        </p:spPr>
        <p:txBody>
          <a:bodyPr wrap="none" lIns="91440" tIns="45720" rIns="91440" bIns="45720">
            <a:spAutoFit/>
          </a:bodyPr>
          <a:lstStyle/>
          <a:p>
            <a:pPr algn="ctr"/>
            <a:r>
              <a:rPr lang="zh-CN" altLang="en-US" sz="32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第</a:t>
            </a:r>
            <a:r>
              <a:rPr lang="zh-CN" altLang="en-US" sz="32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二</a:t>
            </a:r>
            <a:r>
              <a:rPr lang="zh-CN" altLang="en-US" sz="32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章 一</a:t>
            </a:r>
            <a:endParaRPr lang="zh-CN" altLang="en-US" sz="3200"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p:txBody>
      </p:sp>
    </p:spTree>
    <p:extLst>
      <p:ext uri="{BB962C8B-B14F-4D97-AF65-F5344CB8AC3E}">
        <p14:creationId xmlns:p14="http://schemas.microsoft.com/office/powerpoint/2010/main" val="353498565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sp>
        <p:nvSpPr>
          <p:cNvPr id="5" name="矩形 4"/>
          <p:cNvSpPr/>
          <p:nvPr/>
        </p:nvSpPr>
        <p:spPr>
          <a:xfrm>
            <a:off x="99591" y="948879"/>
            <a:ext cx="7804448" cy="2062103"/>
          </a:xfrm>
          <a:prstGeom prst="rect">
            <a:avLst/>
          </a:prstGeom>
        </p:spPr>
        <p:txBody>
          <a:bodyPr wrap="square">
            <a:spAutoFit/>
          </a:bodyPr>
          <a:lstStyle/>
          <a:p>
            <a:r>
              <a:rPr lang="zh-CN" altLang="en-US" sz="3200" dirty="0">
                <a:solidFill>
                  <a:srgbClr val="002060"/>
                </a:solidFill>
              </a:rPr>
              <a:t>在</a:t>
            </a:r>
            <a:r>
              <a:rPr lang="en-US" altLang="zh-CN" sz="3200" dirty="0">
                <a:solidFill>
                  <a:srgbClr val="002060"/>
                </a:solidFill>
              </a:rPr>
              <a:t>if </a:t>
            </a:r>
            <a:r>
              <a:rPr lang="zh-CN" altLang="en-US" sz="3200" dirty="0">
                <a:solidFill>
                  <a:srgbClr val="002060"/>
                </a:solidFill>
              </a:rPr>
              <a:t>和</a:t>
            </a:r>
            <a:r>
              <a:rPr lang="en-US" altLang="zh-CN" sz="3200" dirty="0">
                <a:solidFill>
                  <a:srgbClr val="002060"/>
                </a:solidFill>
              </a:rPr>
              <a:t>else</a:t>
            </a:r>
            <a:r>
              <a:rPr lang="zh-CN" altLang="en-US" sz="3200" dirty="0">
                <a:solidFill>
                  <a:srgbClr val="002060"/>
                </a:solidFill>
              </a:rPr>
              <a:t>后面只含一个内嵌的操作语句（如上例），如果有多个操作语句，就必须要用花括号“</a:t>
            </a:r>
            <a:r>
              <a:rPr lang="en-US" altLang="zh-CN" sz="3200" dirty="0">
                <a:solidFill>
                  <a:srgbClr val="002060"/>
                </a:solidFill>
              </a:rPr>
              <a:t>{ }”</a:t>
            </a:r>
            <a:r>
              <a:rPr lang="zh-CN" altLang="en-US" sz="3200" dirty="0">
                <a:solidFill>
                  <a:srgbClr val="002060"/>
                </a:solidFill>
              </a:rPr>
              <a:t>将几个语句括起来成为一个复合语句。</a:t>
            </a:r>
          </a:p>
        </p:txBody>
      </p:sp>
      <p:sp>
        <p:nvSpPr>
          <p:cNvPr id="3" name="矩形 2"/>
          <p:cNvSpPr/>
          <p:nvPr/>
        </p:nvSpPr>
        <p:spPr>
          <a:xfrm>
            <a:off x="99591" y="3828326"/>
            <a:ext cx="8020472" cy="5632311"/>
          </a:xfrm>
          <a:prstGeom prst="rect">
            <a:avLst/>
          </a:prstGeom>
        </p:spPr>
        <p:txBody>
          <a:bodyPr wrap="square">
            <a:spAutoFit/>
          </a:bodyPr>
          <a:lstStyle/>
          <a:p>
            <a:r>
              <a:rPr lang="en-US" altLang="zh-CN" sz="3600" dirty="0">
                <a:solidFill>
                  <a:srgbClr val="002060"/>
                </a:solidFill>
              </a:rPr>
              <a:t>if(x&gt;y)</a:t>
            </a:r>
          </a:p>
          <a:p>
            <a:r>
              <a:rPr lang="en-US" altLang="zh-CN" sz="3600" dirty="0">
                <a:solidFill>
                  <a:srgbClr val="002060"/>
                </a:solidFill>
              </a:rPr>
              <a:t>{</a:t>
            </a:r>
          </a:p>
          <a:p>
            <a:r>
              <a:rPr lang="en-US" altLang="zh-CN" sz="3600" dirty="0">
                <a:solidFill>
                  <a:srgbClr val="002060"/>
                </a:solidFill>
              </a:rPr>
              <a:t>   number=0;  //</a:t>
            </a:r>
            <a:r>
              <a:rPr lang="zh-CN" altLang="en-US" sz="3600" dirty="0">
                <a:solidFill>
                  <a:srgbClr val="002060"/>
                </a:solidFill>
              </a:rPr>
              <a:t>语句</a:t>
            </a:r>
            <a:r>
              <a:rPr lang="en-US" altLang="zh-CN" sz="3600" dirty="0">
                <a:solidFill>
                  <a:srgbClr val="002060"/>
                </a:solidFill>
              </a:rPr>
              <a:t>1</a:t>
            </a:r>
          </a:p>
          <a:p>
            <a:r>
              <a:rPr lang="en-US" altLang="zh-CN" sz="3600" dirty="0">
                <a:solidFill>
                  <a:srgbClr val="002060"/>
                </a:solidFill>
              </a:rPr>
              <a:t>   </a:t>
            </a:r>
            <a:r>
              <a:rPr lang="en-US" altLang="zh-CN" sz="3600" dirty="0" err="1">
                <a:solidFill>
                  <a:srgbClr val="002060"/>
                </a:solidFill>
              </a:rPr>
              <a:t>cout</a:t>
            </a:r>
            <a:r>
              <a:rPr lang="en-US" altLang="zh-CN" sz="3600" dirty="0">
                <a:solidFill>
                  <a:srgbClr val="002060"/>
                </a:solidFill>
              </a:rPr>
              <a:t>&lt;&lt;x&lt;&lt;</a:t>
            </a:r>
            <a:r>
              <a:rPr lang="en-US" altLang="zh-CN" sz="3600" dirty="0" err="1">
                <a:solidFill>
                  <a:srgbClr val="002060"/>
                </a:solidFill>
              </a:rPr>
              <a:t>endl</a:t>
            </a:r>
            <a:r>
              <a:rPr lang="en-US" altLang="zh-CN" sz="3600" dirty="0">
                <a:solidFill>
                  <a:srgbClr val="002060"/>
                </a:solidFill>
              </a:rPr>
              <a:t>;  //</a:t>
            </a:r>
            <a:r>
              <a:rPr lang="zh-CN" altLang="en-US" sz="3600" dirty="0">
                <a:solidFill>
                  <a:srgbClr val="002060"/>
                </a:solidFill>
              </a:rPr>
              <a:t>语句</a:t>
            </a:r>
            <a:r>
              <a:rPr lang="en-US" altLang="zh-CN" sz="3600" dirty="0">
                <a:solidFill>
                  <a:srgbClr val="002060"/>
                </a:solidFill>
              </a:rPr>
              <a:t>2</a:t>
            </a:r>
          </a:p>
          <a:p>
            <a:r>
              <a:rPr lang="en-US" altLang="zh-CN" sz="3600" dirty="0">
                <a:solidFill>
                  <a:srgbClr val="002060"/>
                </a:solidFill>
              </a:rPr>
              <a:t>}</a:t>
            </a:r>
          </a:p>
          <a:p>
            <a:r>
              <a:rPr lang="en-US" altLang="zh-CN" sz="3600" dirty="0">
                <a:solidFill>
                  <a:srgbClr val="002060"/>
                </a:solidFill>
              </a:rPr>
              <a:t>else</a:t>
            </a:r>
          </a:p>
          <a:p>
            <a:r>
              <a:rPr lang="en-US" altLang="zh-CN" sz="3600" dirty="0">
                <a:solidFill>
                  <a:srgbClr val="002060"/>
                </a:solidFill>
              </a:rPr>
              <a:t>{ </a:t>
            </a:r>
          </a:p>
          <a:p>
            <a:r>
              <a:rPr lang="en-US" altLang="zh-CN" sz="3600" dirty="0">
                <a:solidFill>
                  <a:srgbClr val="002060"/>
                </a:solidFill>
              </a:rPr>
              <a:t>  number=1;   //</a:t>
            </a:r>
            <a:r>
              <a:rPr lang="zh-CN" altLang="en-US" sz="3600" dirty="0">
                <a:solidFill>
                  <a:srgbClr val="002060"/>
                </a:solidFill>
              </a:rPr>
              <a:t>语句</a:t>
            </a:r>
            <a:r>
              <a:rPr lang="en-US" altLang="zh-CN" sz="3600" dirty="0">
                <a:solidFill>
                  <a:srgbClr val="002060"/>
                </a:solidFill>
              </a:rPr>
              <a:t>1</a:t>
            </a:r>
          </a:p>
          <a:p>
            <a:r>
              <a:rPr lang="en-US" altLang="zh-CN" sz="3600" dirty="0">
                <a:solidFill>
                  <a:srgbClr val="002060"/>
                </a:solidFill>
              </a:rPr>
              <a:t>  </a:t>
            </a:r>
            <a:r>
              <a:rPr lang="en-US" altLang="zh-CN" sz="3600" dirty="0" err="1">
                <a:solidFill>
                  <a:srgbClr val="002060"/>
                </a:solidFill>
              </a:rPr>
              <a:t>cout</a:t>
            </a:r>
            <a:r>
              <a:rPr lang="en-US" altLang="zh-CN" sz="3600" dirty="0">
                <a:solidFill>
                  <a:srgbClr val="002060"/>
                </a:solidFill>
              </a:rPr>
              <a:t>&lt;&lt;y&lt;&lt;</a:t>
            </a:r>
            <a:r>
              <a:rPr lang="en-US" altLang="zh-CN" sz="3600" dirty="0" err="1">
                <a:solidFill>
                  <a:srgbClr val="002060"/>
                </a:solidFill>
              </a:rPr>
              <a:t>endl</a:t>
            </a:r>
            <a:r>
              <a:rPr lang="en-US" altLang="zh-CN" sz="3600" dirty="0">
                <a:solidFill>
                  <a:srgbClr val="002060"/>
                </a:solidFill>
              </a:rPr>
              <a:t>; //</a:t>
            </a:r>
            <a:r>
              <a:rPr lang="zh-CN" altLang="en-US" sz="3600" dirty="0">
                <a:solidFill>
                  <a:srgbClr val="002060"/>
                </a:solidFill>
              </a:rPr>
              <a:t>语句</a:t>
            </a:r>
            <a:r>
              <a:rPr lang="en-US" altLang="zh-CN" sz="3600" dirty="0">
                <a:solidFill>
                  <a:srgbClr val="002060"/>
                </a:solidFill>
              </a:rPr>
              <a:t>2</a:t>
            </a:r>
          </a:p>
          <a:p>
            <a:r>
              <a:rPr lang="en-US" altLang="zh-CN" sz="3600" dirty="0">
                <a:solidFill>
                  <a:srgbClr val="002060"/>
                </a:solidFill>
              </a:rPr>
              <a:t>}</a:t>
            </a:r>
          </a:p>
        </p:txBody>
      </p:sp>
    </p:spTree>
    <p:extLst>
      <p:ext uri="{BB962C8B-B14F-4D97-AF65-F5344CB8AC3E}">
        <p14:creationId xmlns:p14="http://schemas.microsoft.com/office/powerpoint/2010/main" val="30744398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sp>
        <p:nvSpPr>
          <p:cNvPr id="3" name="矩形 2"/>
          <p:cNvSpPr/>
          <p:nvPr/>
        </p:nvSpPr>
        <p:spPr>
          <a:xfrm>
            <a:off x="99591" y="1380927"/>
            <a:ext cx="7704856" cy="7294305"/>
          </a:xfrm>
          <a:prstGeom prst="rect">
            <a:avLst/>
          </a:prstGeom>
        </p:spPr>
        <p:txBody>
          <a:bodyPr wrap="square">
            <a:spAutoFit/>
          </a:bodyPr>
          <a:lstStyle/>
          <a:p>
            <a:r>
              <a:rPr lang="zh-CN" altLang="en-US" sz="3600" dirty="0">
                <a:solidFill>
                  <a:srgbClr val="002060"/>
                </a:solidFill>
              </a:rPr>
              <a:t>生活中的例子</a:t>
            </a:r>
            <a:r>
              <a:rPr lang="zh-CN" altLang="en-US" sz="3600" dirty="0" smtClean="0">
                <a:solidFill>
                  <a:srgbClr val="002060"/>
                </a:solidFill>
              </a:rPr>
              <a:t>：</a:t>
            </a:r>
            <a:endParaRPr lang="en-US" altLang="zh-CN" sz="3600" dirty="0" smtClean="0">
              <a:solidFill>
                <a:srgbClr val="002060"/>
              </a:solidFill>
            </a:endParaRPr>
          </a:p>
          <a:p>
            <a:endParaRPr lang="zh-CN" altLang="en-US" sz="3600" dirty="0">
              <a:solidFill>
                <a:srgbClr val="002060"/>
              </a:solidFill>
            </a:endParaRPr>
          </a:p>
          <a:p>
            <a:r>
              <a:rPr lang="en-US" altLang="zh-CN" sz="3600" dirty="0">
                <a:solidFill>
                  <a:srgbClr val="002060"/>
                </a:solidFill>
              </a:rPr>
              <a:t>if(</a:t>
            </a:r>
            <a:r>
              <a:rPr lang="zh-CN" altLang="en-US" sz="3600" dirty="0">
                <a:solidFill>
                  <a:srgbClr val="002060"/>
                </a:solidFill>
              </a:rPr>
              <a:t>天气好</a:t>
            </a:r>
            <a:r>
              <a:rPr lang="en-US" altLang="zh-CN" sz="3600" dirty="0">
                <a:solidFill>
                  <a:srgbClr val="002060"/>
                </a:solidFill>
              </a:rPr>
              <a:t>)</a:t>
            </a:r>
          </a:p>
          <a:p>
            <a:r>
              <a:rPr lang="en-US" altLang="zh-CN" sz="3600" dirty="0">
                <a:solidFill>
                  <a:srgbClr val="002060"/>
                </a:solidFill>
              </a:rPr>
              <a:t>{</a:t>
            </a:r>
          </a:p>
          <a:p>
            <a:r>
              <a:rPr lang="en-US" altLang="zh-CN" sz="3600" dirty="0">
                <a:solidFill>
                  <a:srgbClr val="002060"/>
                </a:solidFill>
              </a:rPr>
              <a:t>  </a:t>
            </a:r>
            <a:r>
              <a:rPr lang="zh-CN" altLang="en-US" sz="3600" dirty="0">
                <a:solidFill>
                  <a:srgbClr val="002060"/>
                </a:solidFill>
              </a:rPr>
              <a:t>我就购物；</a:t>
            </a:r>
          </a:p>
          <a:p>
            <a:r>
              <a:rPr lang="zh-CN" altLang="en-US" sz="3600" dirty="0">
                <a:solidFill>
                  <a:srgbClr val="002060"/>
                </a:solidFill>
              </a:rPr>
              <a:t>  我就看电影；</a:t>
            </a:r>
          </a:p>
          <a:p>
            <a:r>
              <a:rPr lang="zh-CN" altLang="en-US" sz="3600" dirty="0">
                <a:solidFill>
                  <a:srgbClr val="002060"/>
                </a:solidFill>
              </a:rPr>
              <a:t>  我就吃冰淇淋；</a:t>
            </a:r>
          </a:p>
          <a:p>
            <a:r>
              <a:rPr lang="en-US" altLang="zh-CN" sz="3600" dirty="0">
                <a:solidFill>
                  <a:srgbClr val="002060"/>
                </a:solidFill>
              </a:rPr>
              <a:t>}</a:t>
            </a:r>
          </a:p>
          <a:p>
            <a:r>
              <a:rPr lang="en-US" altLang="zh-CN" sz="3600" dirty="0">
                <a:solidFill>
                  <a:srgbClr val="002060"/>
                </a:solidFill>
              </a:rPr>
              <a:t>else</a:t>
            </a:r>
          </a:p>
          <a:p>
            <a:r>
              <a:rPr lang="en-US" altLang="zh-CN" sz="3600" dirty="0">
                <a:solidFill>
                  <a:srgbClr val="002060"/>
                </a:solidFill>
              </a:rPr>
              <a:t>{</a:t>
            </a:r>
          </a:p>
          <a:p>
            <a:r>
              <a:rPr lang="en-US" altLang="zh-CN" sz="3600" dirty="0">
                <a:solidFill>
                  <a:srgbClr val="002060"/>
                </a:solidFill>
              </a:rPr>
              <a:t>  </a:t>
            </a:r>
            <a:r>
              <a:rPr lang="zh-CN" altLang="en-US" sz="3600" dirty="0">
                <a:solidFill>
                  <a:srgbClr val="002060"/>
                </a:solidFill>
              </a:rPr>
              <a:t>我就在家看书；</a:t>
            </a:r>
          </a:p>
          <a:p>
            <a:r>
              <a:rPr lang="zh-CN" altLang="en-US" sz="3600" dirty="0">
                <a:solidFill>
                  <a:srgbClr val="002060"/>
                </a:solidFill>
              </a:rPr>
              <a:t>  我就在家看动画片；</a:t>
            </a:r>
          </a:p>
          <a:p>
            <a:r>
              <a:rPr lang="en-US" altLang="zh-CN" sz="3600" dirty="0">
                <a:solidFill>
                  <a:srgbClr val="002060"/>
                </a:solidFill>
              </a:rPr>
              <a:t>}</a:t>
            </a:r>
          </a:p>
        </p:txBody>
      </p:sp>
    </p:spTree>
    <p:extLst>
      <p:ext uri="{BB962C8B-B14F-4D97-AF65-F5344CB8AC3E}">
        <p14:creationId xmlns:p14="http://schemas.microsoft.com/office/powerpoint/2010/main" val="10412030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sp>
        <p:nvSpPr>
          <p:cNvPr id="3" name="矩形 2"/>
          <p:cNvSpPr/>
          <p:nvPr/>
        </p:nvSpPr>
        <p:spPr>
          <a:xfrm>
            <a:off x="99591" y="1092895"/>
            <a:ext cx="7704856" cy="2862322"/>
          </a:xfrm>
          <a:prstGeom prst="rect">
            <a:avLst/>
          </a:prstGeom>
        </p:spPr>
        <p:txBody>
          <a:bodyPr wrap="square">
            <a:spAutoFit/>
          </a:bodyPr>
          <a:lstStyle/>
          <a:p>
            <a:r>
              <a:rPr lang="en-US" altLang="zh-CN" sz="3600" dirty="0">
                <a:solidFill>
                  <a:srgbClr val="002060"/>
                </a:solidFill>
              </a:rPr>
              <a:t>【</a:t>
            </a:r>
            <a:r>
              <a:rPr lang="zh-CN" altLang="en-US" sz="3600" dirty="0">
                <a:solidFill>
                  <a:srgbClr val="002060"/>
                </a:solidFill>
              </a:rPr>
              <a:t>例题描述</a:t>
            </a:r>
            <a:r>
              <a:rPr lang="en-US" altLang="zh-CN" sz="3600" dirty="0">
                <a:solidFill>
                  <a:srgbClr val="002060"/>
                </a:solidFill>
              </a:rPr>
              <a:t>】</a:t>
            </a:r>
            <a:r>
              <a:rPr lang="zh-CN" altLang="en-US" sz="3600" dirty="0">
                <a:solidFill>
                  <a:srgbClr val="002060"/>
                </a:solidFill>
              </a:rPr>
              <a:t>两实数排序</a:t>
            </a:r>
          </a:p>
          <a:p>
            <a:r>
              <a:rPr lang="zh-CN" altLang="en-US" sz="3600" dirty="0">
                <a:solidFill>
                  <a:srgbClr val="002060"/>
                </a:solidFill>
              </a:rPr>
              <a:t>    输入两个实数</a:t>
            </a:r>
            <a:r>
              <a:rPr lang="en-US" altLang="zh-CN" sz="3600" dirty="0">
                <a:solidFill>
                  <a:srgbClr val="002060"/>
                </a:solidFill>
              </a:rPr>
              <a:t>a</a:t>
            </a:r>
            <a:r>
              <a:rPr lang="zh-CN" altLang="en-US" sz="3600" dirty="0">
                <a:solidFill>
                  <a:srgbClr val="002060"/>
                </a:solidFill>
              </a:rPr>
              <a:t>和</a:t>
            </a:r>
            <a:r>
              <a:rPr lang="en-US" altLang="zh-CN" sz="3600" dirty="0">
                <a:solidFill>
                  <a:srgbClr val="002060"/>
                </a:solidFill>
              </a:rPr>
              <a:t>b</a:t>
            </a:r>
            <a:r>
              <a:rPr lang="zh-CN" altLang="en-US" sz="3600" dirty="0">
                <a:solidFill>
                  <a:srgbClr val="002060"/>
                </a:solidFill>
              </a:rPr>
              <a:t>，按代数值由小到大的次序输出这两个数，例如输入</a:t>
            </a:r>
            <a:r>
              <a:rPr lang="en-US" altLang="zh-CN" sz="3600" dirty="0">
                <a:solidFill>
                  <a:srgbClr val="002060"/>
                </a:solidFill>
              </a:rPr>
              <a:t>3 2</a:t>
            </a:r>
            <a:r>
              <a:rPr lang="zh-CN" altLang="en-US" sz="3600" dirty="0">
                <a:solidFill>
                  <a:srgbClr val="002060"/>
                </a:solidFill>
              </a:rPr>
              <a:t>，输出</a:t>
            </a:r>
            <a:r>
              <a:rPr lang="en-US" altLang="zh-CN" sz="3600" dirty="0">
                <a:solidFill>
                  <a:srgbClr val="002060"/>
                </a:solidFill>
              </a:rPr>
              <a:t>2 3</a:t>
            </a:r>
            <a:r>
              <a:rPr lang="zh-CN" altLang="en-US" sz="3600" dirty="0">
                <a:solidFill>
                  <a:srgbClr val="002060"/>
                </a:solidFill>
              </a:rPr>
              <a:t>，输入</a:t>
            </a:r>
            <a:r>
              <a:rPr lang="en-US" altLang="zh-CN" sz="3600" dirty="0">
                <a:solidFill>
                  <a:srgbClr val="002060"/>
                </a:solidFill>
              </a:rPr>
              <a:t>2 3</a:t>
            </a:r>
            <a:r>
              <a:rPr lang="zh-CN" altLang="en-US" sz="3600" dirty="0">
                <a:solidFill>
                  <a:srgbClr val="002060"/>
                </a:solidFill>
              </a:rPr>
              <a:t>，输出仍是</a:t>
            </a:r>
            <a:r>
              <a:rPr lang="en-US" altLang="zh-CN" sz="3600" dirty="0">
                <a:solidFill>
                  <a:srgbClr val="002060"/>
                </a:solidFill>
              </a:rPr>
              <a:t>2 3</a:t>
            </a:r>
            <a:r>
              <a:rPr lang="zh-CN" altLang="en-US" sz="3600" dirty="0">
                <a:solidFill>
                  <a:srgbClr val="002060"/>
                </a:solidFill>
              </a:rPr>
              <a:t>。</a:t>
            </a:r>
            <a:endParaRPr lang="en-US" altLang="zh-CN" sz="3600" dirty="0">
              <a:solidFill>
                <a:srgbClr val="002060"/>
              </a:solidFill>
            </a:endParaRPr>
          </a:p>
        </p:txBody>
      </p:sp>
      <p:sp>
        <p:nvSpPr>
          <p:cNvPr id="4" name="矩形 3"/>
          <p:cNvSpPr/>
          <p:nvPr/>
        </p:nvSpPr>
        <p:spPr>
          <a:xfrm>
            <a:off x="99591" y="4333255"/>
            <a:ext cx="8020472" cy="1754326"/>
          </a:xfrm>
          <a:prstGeom prst="rect">
            <a:avLst/>
          </a:prstGeom>
        </p:spPr>
        <p:txBody>
          <a:bodyPr wrap="square">
            <a:spAutoFit/>
          </a:bodyPr>
          <a:lstStyle/>
          <a:p>
            <a:r>
              <a:rPr lang="zh-CN" altLang="en-US" sz="3600" dirty="0">
                <a:solidFill>
                  <a:srgbClr val="002060"/>
                </a:solidFill>
              </a:rPr>
              <a:t>只允许使用</a:t>
            </a:r>
            <a:r>
              <a:rPr lang="en-US" altLang="zh-CN" sz="3600" dirty="0" err="1">
                <a:solidFill>
                  <a:srgbClr val="002060"/>
                </a:solidFill>
              </a:rPr>
              <a:t>cout</a:t>
            </a:r>
            <a:r>
              <a:rPr lang="en-US" altLang="zh-CN" sz="3600" dirty="0">
                <a:solidFill>
                  <a:srgbClr val="002060"/>
                </a:solidFill>
              </a:rPr>
              <a:t>&lt;&lt;a&lt;&lt;'</a:t>
            </a:r>
            <a:r>
              <a:rPr lang="zh-CN" altLang="en-US" sz="3600" dirty="0">
                <a:solidFill>
                  <a:srgbClr val="002060"/>
                </a:solidFill>
              </a:rPr>
              <a:t>　</a:t>
            </a:r>
            <a:r>
              <a:rPr lang="en-US" altLang="zh-CN" sz="3600" dirty="0">
                <a:solidFill>
                  <a:srgbClr val="002060"/>
                </a:solidFill>
              </a:rPr>
              <a:t>'&lt;&lt;b</a:t>
            </a:r>
            <a:r>
              <a:rPr lang="zh-CN" altLang="en-US" sz="3600" dirty="0">
                <a:solidFill>
                  <a:srgbClr val="002060"/>
                </a:solidFill>
              </a:rPr>
              <a:t>这样的语句，而不允许使用诸如</a:t>
            </a:r>
            <a:r>
              <a:rPr lang="en-US" altLang="zh-CN" sz="3600" dirty="0" err="1">
                <a:solidFill>
                  <a:srgbClr val="002060"/>
                </a:solidFill>
              </a:rPr>
              <a:t>cout</a:t>
            </a:r>
            <a:r>
              <a:rPr lang="en-US" altLang="zh-CN" sz="3600" dirty="0">
                <a:solidFill>
                  <a:srgbClr val="002060"/>
                </a:solidFill>
              </a:rPr>
              <a:t>&lt;&lt;b&lt;&lt;'</a:t>
            </a:r>
            <a:r>
              <a:rPr lang="zh-CN" altLang="en-US" sz="3600" dirty="0">
                <a:solidFill>
                  <a:srgbClr val="002060"/>
                </a:solidFill>
              </a:rPr>
              <a:t>　</a:t>
            </a:r>
            <a:r>
              <a:rPr lang="en-US" altLang="zh-CN" sz="3600" dirty="0">
                <a:solidFill>
                  <a:srgbClr val="002060"/>
                </a:solidFill>
              </a:rPr>
              <a:t>'&lt;&lt;a</a:t>
            </a:r>
            <a:r>
              <a:rPr lang="zh-CN" altLang="en-US" sz="3600" dirty="0">
                <a:solidFill>
                  <a:srgbClr val="002060"/>
                </a:solidFill>
              </a:rPr>
              <a:t>这样取巧的语句。</a:t>
            </a:r>
          </a:p>
        </p:txBody>
      </p:sp>
      <p:sp>
        <p:nvSpPr>
          <p:cNvPr id="5" name="矩形 4"/>
          <p:cNvSpPr/>
          <p:nvPr/>
        </p:nvSpPr>
        <p:spPr>
          <a:xfrm>
            <a:off x="459631" y="6493495"/>
            <a:ext cx="7128792" cy="1077218"/>
          </a:xfrm>
          <a:prstGeom prst="rect">
            <a:avLst/>
          </a:prstGeom>
        </p:spPr>
        <p:txBody>
          <a:bodyPr wrap="square">
            <a:spAutoFit/>
          </a:bodyPr>
          <a:lstStyle/>
          <a:p>
            <a:r>
              <a:rPr lang="zh-CN" altLang="en-US" sz="3200" dirty="0">
                <a:solidFill>
                  <a:srgbClr val="002060"/>
                </a:solidFill>
              </a:rPr>
              <a:t>显然当</a:t>
            </a:r>
            <a:r>
              <a:rPr lang="en-US" altLang="zh-CN" sz="3200" dirty="0">
                <a:solidFill>
                  <a:srgbClr val="002060"/>
                </a:solidFill>
              </a:rPr>
              <a:t>a&gt;b</a:t>
            </a:r>
            <a:r>
              <a:rPr lang="zh-CN" altLang="en-US" sz="3200" dirty="0">
                <a:solidFill>
                  <a:srgbClr val="002060"/>
                </a:solidFill>
              </a:rPr>
              <a:t>的时候，</a:t>
            </a:r>
            <a:r>
              <a:rPr lang="en-US" altLang="zh-CN" sz="3200" dirty="0">
                <a:solidFill>
                  <a:srgbClr val="002060"/>
                </a:solidFill>
              </a:rPr>
              <a:t>a</a:t>
            </a:r>
            <a:r>
              <a:rPr lang="zh-CN" altLang="en-US" sz="3200" dirty="0">
                <a:solidFill>
                  <a:srgbClr val="002060"/>
                </a:solidFill>
              </a:rPr>
              <a:t>和</a:t>
            </a:r>
            <a:r>
              <a:rPr lang="en-US" altLang="zh-CN" sz="3200" dirty="0">
                <a:solidFill>
                  <a:srgbClr val="002060"/>
                </a:solidFill>
              </a:rPr>
              <a:t>b</a:t>
            </a:r>
            <a:r>
              <a:rPr lang="zh-CN" altLang="en-US" sz="3200" dirty="0">
                <a:solidFill>
                  <a:srgbClr val="002060"/>
                </a:solidFill>
              </a:rPr>
              <a:t>的值要互换</a:t>
            </a:r>
            <a:r>
              <a:rPr lang="zh-CN" altLang="en-US" sz="3200" dirty="0" smtClean="0">
                <a:solidFill>
                  <a:srgbClr val="002060"/>
                </a:solidFill>
              </a:rPr>
              <a:t>，那么</a:t>
            </a:r>
            <a:r>
              <a:rPr lang="en-US" altLang="zh-CN" sz="3200" dirty="0" smtClean="0">
                <a:solidFill>
                  <a:srgbClr val="002060"/>
                </a:solidFill>
              </a:rPr>
              <a:t>a</a:t>
            </a:r>
            <a:r>
              <a:rPr lang="zh-CN" altLang="en-US" sz="3200" dirty="0">
                <a:solidFill>
                  <a:srgbClr val="002060"/>
                </a:solidFill>
              </a:rPr>
              <a:t>和</a:t>
            </a:r>
            <a:r>
              <a:rPr lang="en-US" altLang="zh-CN" sz="3200" dirty="0">
                <a:solidFill>
                  <a:srgbClr val="002060"/>
                </a:solidFill>
              </a:rPr>
              <a:t>b</a:t>
            </a:r>
            <a:r>
              <a:rPr lang="zh-CN" altLang="en-US" sz="3200" dirty="0">
                <a:solidFill>
                  <a:srgbClr val="002060"/>
                </a:solidFill>
              </a:rPr>
              <a:t>的</a:t>
            </a:r>
            <a:r>
              <a:rPr lang="zh-CN" altLang="en-US" sz="3200" dirty="0" smtClean="0">
                <a:solidFill>
                  <a:srgbClr val="002060"/>
                </a:solidFill>
              </a:rPr>
              <a:t>值能不通直接互换呢</a:t>
            </a:r>
            <a:r>
              <a:rPr lang="en-US" altLang="zh-CN" sz="3200" dirty="0" smtClean="0">
                <a:solidFill>
                  <a:srgbClr val="002060"/>
                </a:solidFill>
              </a:rPr>
              <a:t>?</a:t>
            </a:r>
            <a:endParaRPr lang="zh-CN" altLang="en-US" sz="3200" dirty="0">
              <a:solidFill>
                <a:srgbClr val="002060"/>
              </a:solidFill>
            </a:endParaRPr>
          </a:p>
        </p:txBody>
      </p:sp>
    </p:spTree>
    <p:extLst>
      <p:ext uri="{BB962C8B-B14F-4D97-AF65-F5344CB8AC3E}">
        <p14:creationId xmlns:p14="http://schemas.microsoft.com/office/powerpoint/2010/main" val="317155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5615" y="1884982"/>
            <a:ext cx="7488832" cy="39817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23927" y="2049395"/>
            <a:ext cx="2203528" cy="38173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877319" y="5913177"/>
            <a:ext cx="6696744" cy="707886"/>
          </a:xfrm>
          <a:prstGeom prst="rect">
            <a:avLst/>
          </a:prstGeom>
          <a:noFill/>
        </p:spPr>
        <p:txBody>
          <a:bodyPr wrap="square" rtlCol="0">
            <a:spAutoFit/>
          </a:bodyPr>
          <a:lstStyle/>
          <a:p>
            <a:r>
              <a:rPr lang="en-US" altLang="zh-CN" sz="4000" dirty="0" smtClean="0">
                <a:solidFill>
                  <a:srgbClr val="002060"/>
                </a:solidFill>
              </a:rPr>
              <a:t>A           Temp            B</a:t>
            </a:r>
            <a:endParaRPr lang="zh-CN" altLang="en-US" sz="4000" dirty="0">
              <a:solidFill>
                <a:srgbClr val="002060"/>
              </a:solidFill>
            </a:endParaRPr>
          </a:p>
        </p:txBody>
      </p:sp>
      <p:sp>
        <p:nvSpPr>
          <p:cNvPr id="7" name="TextBox 6"/>
          <p:cNvSpPr txBox="1"/>
          <p:nvPr/>
        </p:nvSpPr>
        <p:spPr>
          <a:xfrm>
            <a:off x="675655" y="7285583"/>
            <a:ext cx="6898408" cy="1938992"/>
          </a:xfrm>
          <a:prstGeom prst="rect">
            <a:avLst/>
          </a:prstGeom>
          <a:noFill/>
        </p:spPr>
        <p:txBody>
          <a:bodyPr wrap="square" rtlCol="0">
            <a:spAutoFit/>
          </a:bodyPr>
          <a:lstStyle/>
          <a:p>
            <a:r>
              <a:rPr lang="en-US" altLang="zh-CN" sz="4000" dirty="0" smtClean="0">
                <a:solidFill>
                  <a:srgbClr val="002060"/>
                </a:solidFill>
              </a:rPr>
              <a:t>1.</a:t>
            </a:r>
            <a:r>
              <a:rPr lang="zh-CN" altLang="en-US" sz="4000" dirty="0" smtClean="0">
                <a:solidFill>
                  <a:srgbClr val="002060"/>
                </a:solidFill>
              </a:rPr>
              <a:t>酱油倒入空瓶</a:t>
            </a:r>
            <a:endParaRPr lang="en-US" altLang="zh-CN" sz="4000" dirty="0" smtClean="0">
              <a:solidFill>
                <a:srgbClr val="002060"/>
              </a:solidFill>
            </a:endParaRPr>
          </a:p>
          <a:p>
            <a:r>
              <a:rPr lang="en-US" altLang="zh-CN" sz="4000" dirty="0" smtClean="0">
                <a:solidFill>
                  <a:srgbClr val="002060"/>
                </a:solidFill>
              </a:rPr>
              <a:t>2.</a:t>
            </a:r>
            <a:r>
              <a:rPr lang="zh-CN" altLang="en-US" sz="4000" dirty="0" smtClean="0">
                <a:solidFill>
                  <a:srgbClr val="002060"/>
                </a:solidFill>
              </a:rPr>
              <a:t>醋倒入酱油瓶</a:t>
            </a:r>
            <a:endParaRPr lang="en-US" altLang="zh-CN" sz="4000" dirty="0" smtClean="0">
              <a:solidFill>
                <a:srgbClr val="002060"/>
              </a:solidFill>
            </a:endParaRPr>
          </a:p>
          <a:p>
            <a:r>
              <a:rPr lang="en-US" altLang="zh-CN" sz="4000" dirty="0" smtClean="0">
                <a:solidFill>
                  <a:srgbClr val="002060"/>
                </a:solidFill>
              </a:rPr>
              <a:t>3.</a:t>
            </a:r>
            <a:r>
              <a:rPr lang="zh-CN" altLang="en-US" sz="4000" dirty="0" smtClean="0">
                <a:solidFill>
                  <a:srgbClr val="002060"/>
                </a:solidFill>
              </a:rPr>
              <a:t>空瓶酱油倒入醋瓶</a:t>
            </a:r>
            <a:endParaRPr lang="zh-CN" altLang="en-US" sz="4000" dirty="0">
              <a:solidFill>
                <a:srgbClr val="002060"/>
              </a:solidFill>
            </a:endParaRPr>
          </a:p>
        </p:txBody>
      </p:sp>
    </p:spTree>
    <p:extLst>
      <p:ext uri="{BB962C8B-B14F-4D97-AF65-F5344CB8AC3E}">
        <p14:creationId xmlns:p14="http://schemas.microsoft.com/office/powerpoint/2010/main" val="2300804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099"/>
                                        </p:tgtEl>
                                        <p:attrNameLst>
                                          <p:attrName>style.visibility</p:attrName>
                                        </p:attrNameLst>
                                      </p:cBhvr>
                                      <p:to>
                                        <p:strVal val="visible"/>
                                      </p:to>
                                    </p:set>
                                    <p:animEffect transition="in" filter="wipe(down)">
                                      <p:cBhvr>
                                        <p:cTn id="7" dur="500"/>
                                        <p:tgtEl>
                                          <p:spTgt spid="409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down)">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7">
                                            <p:txEl>
                                              <p:pRg st="0" end="0"/>
                                            </p:txEl>
                                          </p:spTgt>
                                        </p:tgtEl>
                                        <p:attrNameLst>
                                          <p:attrName>style.visibility</p:attrName>
                                        </p:attrNameLst>
                                      </p:cBhvr>
                                      <p:to>
                                        <p:strVal val="visible"/>
                                      </p:to>
                                    </p:set>
                                    <p:animEffect transition="in" filter="fade">
                                      <p:cBhvr>
                                        <p:cTn id="17" dur="1000"/>
                                        <p:tgtEl>
                                          <p:spTgt spid="7">
                                            <p:txEl>
                                              <p:pRg st="0" end="0"/>
                                            </p:txEl>
                                          </p:spTgt>
                                        </p:tgtEl>
                                      </p:cBhvr>
                                    </p:animEffect>
                                    <p:anim calcmode="lin" valueType="num">
                                      <p:cBhvr>
                                        <p:cTn id="1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7">
                                            <p:txEl>
                                              <p:pRg st="1" end="1"/>
                                            </p:txEl>
                                          </p:spTgt>
                                        </p:tgtEl>
                                        <p:attrNameLst>
                                          <p:attrName>style.visibility</p:attrName>
                                        </p:attrNameLst>
                                      </p:cBhvr>
                                      <p:to>
                                        <p:strVal val="visible"/>
                                      </p:to>
                                    </p:set>
                                    <p:animEffect transition="in" filter="fade">
                                      <p:cBhvr>
                                        <p:cTn id="24" dur="1000"/>
                                        <p:tgtEl>
                                          <p:spTgt spid="7">
                                            <p:txEl>
                                              <p:pRg st="1" end="1"/>
                                            </p:txEl>
                                          </p:spTgt>
                                        </p:tgtEl>
                                      </p:cBhvr>
                                    </p:animEffect>
                                    <p:anim calcmode="lin" valueType="num">
                                      <p:cBhvr>
                                        <p:cTn id="25"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26"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7">
                                            <p:txEl>
                                              <p:pRg st="2" end="2"/>
                                            </p:txEl>
                                          </p:spTgt>
                                        </p:tgtEl>
                                        <p:attrNameLst>
                                          <p:attrName>style.visibility</p:attrName>
                                        </p:attrNameLst>
                                      </p:cBhvr>
                                      <p:to>
                                        <p:strVal val="visible"/>
                                      </p:to>
                                    </p:set>
                                    <p:animEffect transition="in" filter="fade">
                                      <p:cBhvr>
                                        <p:cTn id="31" dur="1000"/>
                                        <p:tgtEl>
                                          <p:spTgt spid="7">
                                            <p:txEl>
                                              <p:pRg st="2" end="2"/>
                                            </p:txEl>
                                          </p:spTgt>
                                        </p:tgtEl>
                                      </p:cBhvr>
                                    </p:animEffect>
                                    <p:anim calcmode="lin" valueType="num">
                                      <p:cBhvr>
                                        <p:cTn id="32"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33" dur="1000" fill="hold"/>
                                        <p:tgtEl>
                                          <p:spTgt spid="7">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sp>
        <p:nvSpPr>
          <p:cNvPr id="3" name="矩形 2"/>
          <p:cNvSpPr/>
          <p:nvPr/>
        </p:nvSpPr>
        <p:spPr>
          <a:xfrm>
            <a:off x="137212" y="948879"/>
            <a:ext cx="7776864" cy="2554545"/>
          </a:xfrm>
          <a:prstGeom prst="rect">
            <a:avLst/>
          </a:prstGeom>
        </p:spPr>
        <p:txBody>
          <a:bodyPr wrap="square">
            <a:spAutoFit/>
          </a:bodyPr>
          <a:lstStyle/>
          <a:p>
            <a:r>
              <a:rPr lang="en-US" altLang="zh-CN" sz="4000" dirty="0">
                <a:solidFill>
                  <a:srgbClr val="002060"/>
                </a:solidFill>
              </a:rPr>
              <a:t>【</a:t>
            </a:r>
            <a:r>
              <a:rPr lang="zh-CN" altLang="en-US" sz="4000" dirty="0">
                <a:solidFill>
                  <a:srgbClr val="002060"/>
                </a:solidFill>
              </a:rPr>
              <a:t>上机实践</a:t>
            </a:r>
            <a:r>
              <a:rPr lang="en-US" altLang="zh-CN" sz="4000" dirty="0">
                <a:solidFill>
                  <a:srgbClr val="002060"/>
                </a:solidFill>
              </a:rPr>
              <a:t>】</a:t>
            </a:r>
            <a:r>
              <a:rPr lang="zh-CN" altLang="en-US" sz="4000" dirty="0">
                <a:solidFill>
                  <a:srgbClr val="002060"/>
                </a:solidFill>
              </a:rPr>
              <a:t>三实数排序</a:t>
            </a:r>
          </a:p>
          <a:p>
            <a:r>
              <a:rPr lang="zh-CN" altLang="en-US" sz="4000" dirty="0">
                <a:solidFill>
                  <a:srgbClr val="002060"/>
                </a:solidFill>
              </a:rPr>
              <a:t>输入</a:t>
            </a:r>
            <a:r>
              <a:rPr lang="en-US" altLang="zh-CN" sz="4000" dirty="0">
                <a:solidFill>
                  <a:srgbClr val="002060"/>
                </a:solidFill>
              </a:rPr>
              <a:t>3</a:t>
            </a:r>
            <a:r>
              <a:rPr lang="zh-CN" altLang="en-US" sz="4000" dirty="0">
                <a:solidFill>
                  <a:srgbClr val="002060"/>
                </a:solidFill>
              </a:rPr>
              <a:t>个数</a:t>
            </a:r>
            <a:r>
              <a:rPr lang="en-US" altLang="zh-CN" sz="4000" dirty="0">
                <a:solidFill>
                  <a:srgbClr val="002060"/>
                </a:solidFill>
              </a:rPr>
              <a:t>a</a:t>
            </a:r>
            <a:r>
              <a:rPr lang="zh-CN" altLang="en-US" sz="4000" dirty="0">
                <a:solidFill>
                  <a:srgbClr val="002060"/>
                </a:solidFill>
              </a:rPr>
              <a:t>、</a:t>
            </a:r>
            <a:r>
              <a:rPr lang="en-US" altLang="zh-CN" sz="4000" dirty="0">
                <a:solidFill>
                  <a:srgbClr val="002060"/>
                </a:solidFill>
              </a:rPr>
              <a:t>b</a:t>
            </a:r>
            <a:r>
              <a:rPr lang="zh-CN" altLang="en-US" sz="4000" dirty="0">
                <a:solidFill>
                  <a:srgbClr val="002060"/>
                </a:solidFill>
              </a:rPr>
              <a:t>、</a:t>
            </a:r>
            <a:r>
              <a:rPr lang="en-US" altLang="zh-CN" sz="4000" dirty="0">
                <a:solidFill>
                  <a:srgbClr val="002060"/>
                </a:solidFill>
              </a:rPr>
              <a:t>c</a:t>
            </a:r>
            <a:r>
              <a:rPr lang="zh-CN" altLang="en-US" sz="4000" dirty="0">
                <a:solidFill>
                  <a:srgbClr val="002060"/>
                </a:solidFill>
              </a:rPr>
              <a:t>，要求模拟两实数排序的程序按由小到大的顺序输出。</a:t>
            </a:r>
          </a:p>
        </p:txBody>
      </p:sp>
      <p:sp>
        <p:nvSpPr>
          <p:cNvPr id="5" name="矩形 4"/>
          <p:cNvSpPr/>
          <p:nvPr/>
        </p:nvSpPr>
        <p:spPr>
          <a:xfrm>
            <a:off x="1179711" y="3539512"/>
            <a:ext cx="5472608" cy="5078313"/>
          </a:xfrm>
          <a:prstGeom prst="rect">
            <a:avLst/>
          </a:prstGeom>
        </p:spPr>
        <p:txBody>
          <a:bodyPr wrap="square">
            <a:spAutoFit/>
          </a:bodyPr>
          <a:lstStyle/>
          <a:p>
            <a:r>
              <a:rPr lang="zh-CN" altLang="en-US" sz="3600" dirty="0">
                <a:solidFill>
                  <a:srgbClr val="002060"/>
                </a:solidFill>
              </a:rPr>
              <a:t>定义浮点数 </a:t>
            </a:r>
            <a:r>
              <a:rPr lang="en-US" altLang="zh-CN" sz="3600" dirty="0" err="1">
                <a:solidFill>
                  <a:srgbClr val="002060"/>
                </a:solidFill>
              </a:rPr>
              <a:t>a,b,c,t</a:t>
            </a:r>
            <a:endParaRPr lang="en-US" altLang="zh-CN" sz="3600" dirty="0">
              <a:solidFill>
                <a:srgbClr val="002060"/>
              </a:solidFill>
            </a:endParaRPr>
          </a:p>
          <a:p>
            <a:r>
              <a:rPr lang="zh-CN" altLang="en-US" sz="3600" dirty="0">
                <a:solidFill>
                  <a:srgbClr val="002060"/>
                </a:solidFill>
              </a:rPr>
              <a:t>输入</a:t>
            </a:r>
            <a:r>
              <a:rPr lang="en-US" altLang="zh-CN" sz="3600" dirty="0" err="1">
                <a:solidFill>
                  <a:srgbClr val="002060"/>
                </a:solidFill>
              </a:rPr>
              <a:t>a,b,c</a:t>
            </a:r>
            <a:endParaRPr lang="en-US" altLang="zh-CN" sz="3600" dirty="0">
              <a:solidFill>
                <a:srgbClr val="002060"/>
              </a:solidFill>
            </a:endParaRPr>
          </a:p>
          <a:p>
            <a:r>
              <a:rPr lang="zh-CN" altLang="en-US" sz="3600" dirty="0">
                <a:solidFill>
                  <a:srgbClr val="002060"/>
                </a:solidFill>
              </a:rPr>
              <a:t>如果</a:t>
            </a:r>
            <a:r>
              <a:rPr lang="en-US" altLang="zh-CN" sz="3600" dirty="0">
                <a:solidFill>
                  <a:srgbClr val="002060"/>
                </a:solidFill>
              </a:rPr>
              <a:t>(a&gt;b)</a:t>
            </a:r>
          </a:p>
          <a:p>
            <a:r>
              <a:rPr lang="en-US" altLang="zh-CN" sz="3600" dirty="0">
                <a:solidFill>
                  <a:srgbClr val="002060"/>
                </a:solidFill>
              </a:rPr>
              <a:t>    </a:t>
            </a:r>
            <a:r>
              <a:rPr lang="en-US" altLang="zh-CN" sz="3600" dirty="0" err="1">
                <a:solidFill>
                  <a:srgbClr val="002060"/>
                </a:solidFill>
              </a:rPr>
              <a:t>a,b</a:t>
            </a:r>
            <a:r>
              <a:rPr lang="zh-CN" altLang="en-US" sz="3600" dirty="0">
                <a:solidFill>
                  <a:srgbClr val="002060"/>
                </a:solidFill>
              </a:rPr>
              <a:t>两值交换</a:t>
            </a:r>
          </a:p>
          <a:p>
            <a:r>
              <a:rPr lang="zh-CN" altLang="en-US" sz="3600" dirty="0">
                <a:solidFill>
                  <a:srgbClr val="002060"/>
                </a:solidFill>
              </a:rPr>
              <a:t>如果</a:t>
            </a:r>
            <a:r>
              <a:rPr lang="en-US" altLang="zh-CN" sz="3600" dirty="0">
                <a:solidFill>
                  <a:srgbClr val="002060"/>
                </a:solidFill>
              </a:rPr>
              <a:t>(a&gt;c)</a:t>
            </a:r>
          </a:p>
          <a:p>
            <a:r>
              <a:rPr lang="en-US" altLang="zh-CN" sz="3600" dirty="0">
                <a:solidFill>
                  <a:srgbClr val="002060"/>
                </a:solidFill>
              </a:rPr>
              <a:t>    </a:t>
            </a:r>
            <a:r>
              <a:rPr lang="en-US" altLang="zh-CN" sz="3600" dirty="0" err="1">
                <a:solidFill>
                  <a:srgbClr val="002060"/>
                </a:solidFill>
              </a:rPr>
              <a:t>a,c</a:t>
            </a:r>
            <a:r>
              <a:rPr lang="zh-CN" altLang="en-US" sz="3600" dirty="0">
                <a:solidFill>
                  <a:srgbClr val="002060"/>
                </a:solidFill>
              </a:rPr>
              <a:t>两值交换</a:t>
            </a:r>
          </a:p>
          <a:p>
            <a:r>
              <a:rPr lang="zh-CN" altLang="en-US" sz="3600" dirty="0">
                <a:solidFill>
                  <a:srgbClr val="002060"/>
                </a:solidFill>
              </a:rPr>
              <a:t>如果</a:t>
            </a:r>
            <a:r>
              <a:rPr lang="en-US" altLang="zh-CN" sz="3600" dirty="0">
                <a:solidFill>
                  <a:srgbClr val="002060"/>
                </a:solidFill>
              </a:rPr>
              <a:t>(b&gt;c)</a:t>
            </a:r>
          </a:p>
          <a:p>
            <a:r>
              <a:rPr lang="en-US" altLang="zh-CN" sz="3600" dirty="0">
                <a:solidFill>
                  <a:srgbClr val="002060"/>
                </a:solidFill>
              </a:rPr>
              <a:t>    </a:t>
            </a:r>
            <a:r>
              <a:rPr lang="en-US" altLang="zh-CN" sz="3600" dirty="0" err="1">
                <a:solidFill>
                  <a:srgbClr val="002060"/>
                </a:solidFill>
              </a:rPr>
              <a:t>b,c</a:t>
            </a:r>
            <a:r>
              <a:rPr lang="zh-CN" altLang="en-US" sz="3600" dirty="0">
                <a:solidFill>
                  <a:srgbClr val="002060"/>
                </a:solidFill>
              </a:rPr>
              <a:t>两值交换</a:t>
            </a:r>
          </a:p>
          <a:p>
            <a:r>
              <a:rPr lang="zh-CN" altLang="en-US" sz="3600" dirty="0">
                <a:solidFill>
                  <a:srgbClr val="002060"/>
                </a:solidFill>
              </a:rPr>
              <a:t>输出</a:t>
            </a:r>
            <a:r>
              <a:rPr lang="en-US" altLang="zh-CN" sz="3600" dirty="0">
                <a:solidFill>
                  <a:srgbClr val="002060"/>
                </a:solidFill>
              </a:rPr>
              <a:t>a</a:t>
            </a:r>
            <a:r>
              <a:rPr lang="zh-CN" altLang="en-US" sz="3600" dirty="0">
                <a:solidFill>
                  <a:srgbClr val="002060"/>
                </a:solidFill>
              </a:rPr>
              <a:t>，</a:t>
            </a:r>
            <a:r>
              <a:rPr lang="en-US" altLang="zh-CN" sz="3600" dirty="0">
                <a:solidFill>
                  <a:srgbClr val="002060"/>
                </a:solidFill>
              </a:rPr>
              <a:t>b</a:t>
            </a:r>
            <a:r>
              <a:rPr lang="zh-CN" altLang="en-US" sz="3600" dirty="0">
                <a:solidFill>
                  <a:srgbClr val="002060"/>
                </a:solidFill>
              </a:rPr>
              <a:t>，</a:t>
            </a:r>
            <a:r>
              <a:rPr lang="en-US" altLang="zh-CN" sz="3600" dirty="0">
                <a:solidFill>
                  <a:srgbClr val="002060"/>
                </a:solidFill>
              </a:rPr>
              <a:t>c</a:t>
            </a:r>
            <a:r>
              <a:rPr lang="zh-CN" altLang="en-US" sz="3600" dirty="0">
                <a:solidFill>
                  <a:srgbClr val="002060"/>
                </a:solidFill>
              </a:rPr>
              <a:t>的值</a:t>
            </a:r>
          </a:p>
        </p:txBody>
      </p:sp>
      <p:sp>
        <p:nvSpPr>
          <p:cNvPr id="8" name="TextBox 7"/>
          <p:cNvSpPr txBox="1"/>
          <p:nvPr/>
        </p:nvSpPr>
        <p:spPr>
          <a:xfrm>
            <a:off x="387623" y="9085783"/>
            <a:ext cx="7344816" cy="1077218"/>
          </a:xfrm>
          <a:prstGeom prst="rect">
            <a:avLst/>
          </a:prstGeom>
          <a:noFill/>
        </p:spPr>
        <p:txBody>
          <a:bodyPr wrap="square" rtlCol="0">
            <a:spAutoFit/>
          </a:bodyPr>
          <a:lstStyle/>
          <a:p>
            <a:r>
              <a:rPr lang="zh-CN" altLang="en-US" sz="3200" dirty="0" smtClean="0">
                <a:solidFill>
                  <a:srgbClr val="002060"/>
                </a:solidFill>
              </a:rPr>
              <a:t>能不能交换比较顺序呢</a:t>
            </a:r>
            <a:r>
              <a:rPr lang="en-US" altLang="zh-CN" sz="3200" dirty="0" smtClean="0">
                <a:solidFill>
                  <a:srgbClr val="002060"/>
                </a:solidFill>
              </a:rPr>
              <a:t>?</a:t>
            </a:r>
            <a:r>
              <a:rPr lang="zh-CN" altLang="en-US" sz="3200" dirty="0" smtClean="0">
                <a:solidFill>
                  <a:srgbClr val="002060"/>
                </a:solidFill>
              </a:rPr>
              <a:t>比如</a:t>
            </a:r>
            <a:r>
              <a:rPr lang="en-US" altLang="zh-CN" sz="3200" dirty="0" smtClean="0">
                <a:solidFill>
                  <a:srgbClr val="002060"/>
                </a:solidFill>
              </a:rPr>
              <a:t>a</a:t>
            </a:r>
            <a:r>
              <a:rPr lang="zh-CN" altLang="en-US" sz="3200" dirty="0" smtClean="0">
                <a:solidFill>
                  <a:srgbClr val="002060"/>
                </a:solidFill>
              </a:rPr>
              <a:t>先和</a:t>
            </a:r>
            <a:r>
              <a:rPr lang="en-US" altLang="zh-CN" sz="3200" dirty="0" smtClean="0">
                <a:solidFill>
                  <a:srgbClr val="002060"/>
                </a:solidFill>
              </a:rPr>
              <a:t>b</a:t>
            </a:r>
            <a:r>
              <a:rPr lang="zh-CN" altLang="en-US" sz="3200" dirty="0" smtClean="0">
                <a:solidFill>
                  <a:srgbClr val="002060"/>
                </a:solidFill>
              </a:rPr>
              <a:t>比，</a:t>
            </a:r>
            <a:r>
              <a:rPr lang="en-US" altLang="zh-CN" sz="3200" dirty="0" smtClean="0">
                <a:solidFill>
                  <a:srgbClr val="002060"/>
                </a:solidFill>
              </a:rPr>
              <a:t>b</a:t>
            </a:r>
            <a:r>
              <a:rPr lang="zh-CN" altLang="en-US" sz="3200" dirty="0" smtClean="0">
                <a:solidFill>
                  <a:srgbClr val="002060"/>
                </a:solidFill>
              </a:rPr>
              <a:t>再和</a:t>
            </a:r>
            <a:r>
              <a:rPr lang="en-US" altLang="zh-CN" sz="3200" dirty="0" smtClean="0">
                <a:solidFill>
                  <a:srgbClr val="002060"/>
                </a:solidFill>
              </a:rPr>
              <a:t>c</a:t>
            </a:r>
            <a:r>
              <a:rPr lang="zh-CN" altLang="en-US" sz="3200" dirty="0" smtClean="0">
                <a:solidFill>
                  <a:srgbClr val="002060"/>
                </a:solidFill>
              </a:rPr>
              <a:t>比，</a:t>
            </a:r>
            <a:r>
              <a:rPr lang="en-US" altLang="zh-CN" sz="3200" dirty="0" smtClean="0">
                <a:solidFill>
                  <a:srgbClr val="002060"/>
                </a:solidFill>
              </a:rPr>
              <a:t>a</a:t>
            </a:r>
            <a:r>
              <a:rPr lang="zh-CN" altLang="en-US" sz="3200" dirty="0" smtClean="0">
                <a:solidFill>
                  <a:srgbClr val="002060"/>
                </a:solidFill>
              </a:rPr>
              <a:t>再和</a:t>
            </a:r>
            <a:r>
              <a:rPr lang="en-US" altLang="zh-CN" sz="3200" dirty="0" smtClean="0">
                <a:solidFill>
                  <a:srgbClr val="002060"/>
                </a:solidFill>
              </a:rPr>
              <a:t>c</a:t>
            </a:r>
            <a:r>
              <a:rPr lang="zh-CN" altLang="en-US" sz="3200" dirty="0" smtClean="0">
                <a:solidFill>
                  <a:srgbClr val="002060"/>
                </a:solidFill>
              </a:rPr>
              <a:t>比</a:t>
            </a:r>
            <a:r>
              <a:rPr lang="en-US" altLang="zh-CN" sz="3200" dirty="0" smtClean="0">
                <a:solidFill>
                  <a:srgbClr val="002060"/>
                </a:solidFill>
              </a:rPr>
              <a:t>?</a:t>
            </a:r>
            <a:endParaRPr lang="zh-CN" altLang="en-US" sz="3200" dirty="0">
              <a:solidFill>
                <a:srgbClr val="002060"/>
              </a:solidFill>
            </a:endParaRPr>
          </a:p>
        </p:txBody>
      </p:sp>
    </p:spTree>
    <p:extLst>
      <p:ext uri="{BB962C8B-B14F-4D97-AF65-F5344CB8AC3E}">
        <p14:creationId xmlns:p14="http://schemas.microsoft.com/office/powerpoint/2010/main" val="3973357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down)">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sp>
        <p:nvSpPr>
          <p:cNvPr id="3" name="矩形 2"/>
          <p:cNvSpPr/>
          <p:nvPr/>
        </p:nvSpPr>
        <p:spPr>
          <a:xfrm>
            <a:off x="137212" y="948879"/>
            <a:ext cx="7776864" cy="3662541"/>
          </a:xfrm>
          <a:prstGeom prst="rect">
            <a:avLst/>
          </a:prstGeom>
        </p:spPr>
        <p:txBody>
          <a:bodyPr wrap="square">
            <a:spAutoFit/>
          </a:bodyPr>
          <a:lstStyle/>
          <a:p>
            <a:r>
              <a:rPr lang="en-US" altLang="zh-CN" sz="3200" dirty="0">
                <a:solidFill>
                  <a:srgbClr val="002060"/>
                </a:solidFill>
              </a:rPr>
              <a:t>【</a:t>
            </a:r>
            <a:r>
              <a:rPr lang="zh-CN" altLang="en-US" sz="3200" dirty="0">
                <a:solidFill>
                  <a:srgbClr val="002060"/>
                </a:solidFill>
              </a:rPr>
              <a:t>上机实践</a:t>
            </a:r>
            <a:r>
              <a:rPr lang="en-US" altLang="zh-CN" sz="3200" dirty="0">
                <a:solidFill>
                  <a:srgbClr val="002060"/>
                </a:solidFill>
              </a:rPr>
              <a:t>】</a:t>
            </a:r>
            <a:r>
              <a:rPr lang="zh-CN" altLang="en-US" sz="3200" dirty="0">
                <a:solidFill>
                  <a:srgbClr val="002060"/>
                </a:solidFill>
              </a:rPr>
              <a:t>等级制</a:t>
            </a:r>
          </a:p>
          <a:p>
            <a:r>
              <a:rPr lang="zh-CN" altLang="en-US" sz="3200" dirty="0">
                <a:solidFill>
                  <a:srgbClr val="002060"/>
                </a:solidFill>
              </a:rPr>
              <a:t>魔法学院的考试采用等级制，即将百分制转化为</a:t>
            </a:r>
            <a:r>
              <a:rPr lang="en-US" altLang="zh-CN" sz="3200" dirty="0">
                <a:solidFill>
                  <a:srgbClr val="002060"/>
                </a:solidFill>
              </a:rPr>
              <a:t>A</a:t>
            </a:r>
            <a:r>
              <a:rPr lang="zh-CN" altLang="en-US" sz="3200" dirty="0">
                <a:solidFill>
                  <a:srgbClr val="002060"/>
                </a:solidFill>
              </a:rPr>
              <a:t>、</a:t>
            </a:r>
            <a:r>
              <a:rPr lang="en-US" altLang="zh-CN" sz="3200" dirty="0">
                <a:solidFill>
                  <a:srgbClr val="002060"/>
                </a:solidFill>
              </a:rPr>
              <a:t>B</a:t>
            </a:r>
            <a:r>
              <a:rPr lang="zh-CN" altLang="en-US" sz="3200" dirty="0">
                <a:solidFill>
                  <a:srgbClr val="002060"/>
                </a:solidFill>
              </a:rPr>
              <a:t>、</a:t>
            </a:r>
            <a:r>
              <a:rPr lang="en-US" altLang="zh-CN" sz="3200" dirty="0">
                <a:solidFill>
                  <a:srgbClr val="002060"/>
                </a:solidFill>
              </a:rPr>
              <a:t>C</a:t>
            </a:r>
            <a:r>
              <a:rPr lang="zh-CN" altLang="en-US" sz="3200" dirty="0">
                <a:solidFill>
                  <a:srgbClr val="002060"/>
                </a:solidFill>
              </a:rPr>
              <a:t>、</a:t>
            </a:r>
            <a:r>
              <a:rPr lang="en-US" altLang="zh-CN" sz="3200" dirty="0">
                <a:solidFill>
                  <a:srgbClr val="002060"/>
                </a:solidFill>
              </a:rPr>
              <a:t>D</a:t>
            </a:r>
            <a:r>
              <a:rPr lang="zh-CN" altLang="en-US" sz="3200" dirty="0">
                <a:solidFill>
                  <a:srgbClr val="002060"/>
                </a:solidFill>
              </a:rPr>
              <a:t>、</a:t>
            </a:r>
            <a:r>
              <a:rPr lang="en-US" altLang="zh-CN" sz="3200" dirty="0">
                <a:solidFill>
                  <a:srgbClr val="002060"/>
                </a:solidFill>
              </a:rPr>
              <a:t>E</a:t>
            </a:r>
            <a:r>
              <a:rPr lang="zh-CN" altLang="en-US" sz="3200" dirty="0">
                <a:solidFill>
                  <a:srgbClr val="002060"/>
                </a:solidFill>
              </a:rPr>
              <a:t>五个等级，设成绩为</a:t>
            </a:r>
            <a:r>
              <a:rPr lang="en-US" altLang="zh-CN" sz="3200" dirty="0">
                <a:solidFill>
                  <a:srgbClr val="002060"/>
                </a:solidFill>
              </a:rPr>
              <a:t>X</a:t>
            </a:r>
            <a:r>
              <a:rPr lang="zh-CN" altLang="en-US" sz="3200" dirty="0">
                <a:solidFill>
                  <a:srgbClr val="002060"/>
                </a:solidFill>
              </a:rPr>
              <a:t>，则</a:t>
            </a:r>
            <a:r>
              <a:rPr lang="en-US" altLang="zh-CN" sz="3200" dirty="0">
                <a:solidFill>
                  <a:srgbClr val="002060"/>
                </a:solidFill>
              </a:rPr>
              <a:t>X≥90</a:t>
            </a:r>
            <a:r>
              <a:rPr lang="zh-CN" altLang="en-US" sz="3200" dirty="0">
                <a:solidFill>
                  <a:srgbClr val="002060"/>
                </a:solidFill>
              </a:rPr>
              <a:t>为</a:t>
            </a:r>
            <a:r>
              <a:rPr lang="en-US" altLang="zh-CN" sz="3200" dirty="0">
                <a:solidFill>
                  <a:srgbClr val="002060"/>
                </a:solidFill>
              </a:rPr>
              <a:t>A</a:t>
            </a:r>
            <a:r>
              <a:rPr lang="zh-CN" altLang="en-US" sz="3200" dirty="0">
                <a:solidFill>
                  <a:srgbClr val="002060"/>
                </a:solidFill>
              </a:rPr>
              <a:t>等，</a:t>
            </a:r>
            <a:r>
              <a:rPr lang="en-US" altLang="zh-CN" sz="3200" dirty="0">
                <a:solidFill>
                  <a:srgbClr val="002060"/>
                </a:solidFill>
              </a:rPr>
              <a:t>X≥80</a:t>
            </a:r>
            <a:r>
              <a:rPr lang="zh-CN" altLang="en-US" sz="3200" dirty="0">
                <a:solidFill>
                  <a:srgbClr val="002060"/>
                </a:solidFill>
              </a:rPr>
              <a:t>为Ｂ等，Ｘ≥</a:t>
            </a:r>
            <a:r>
              <a:rPr lang="en-US" altLang="zh-CN" sz="3200" dirty="0">
                <a:solidFill>
                  <a:srgbClr val="002060"/>
                </a:solidFill>
              </a:rPr>
              <a:t>70</a:t>
            </a:r>
            <a:r>
              <a:rPr lang="zh-CN" altLang="en-US" sz="3200" dirty="0">
                <a:solidFill>
                  <a:srgbClr val="002060"/>
                </a:solidFill>
              </a:rPr>
              <a:t>为</a:t>
            </a:r>
            <a:r>
              <a:rPr lang="en-US" altLang="zh-CN" sz="3200" dirty="0">
                <a:solidFill>
                  <a:srgbClr val="002060"/>
                </a:solidFill>
              </a:rPr>
              <a:t>C</a:t>
            </a:r>
            <a:r>
              <a:rPr lang="zh-CN" altLang="en-US" sz="3200" dirty="0">
                <a:solidFill>
                  <a:srgbClr val="002060"/>
                </a:solidFill>
              </a:rPr>
              <a:t>等，</a:t>
            </a:r>
            <a:r>
              <a:rPr lang="en-US" altLang="zh-CN" sz="3200" dirty="0">
                <a:solidFill>
                  <a:srgbClr val="002060"/>
                </a:solidFill>
              </a:rPr>
              <a:t>X≥60</a:t>
            </a:r>
            <a:r>
              <a:rPr lang="zh-CN" altLang="en-US" sz="3200" dirty="0">
                <a:solidFill>
                  <a:srgbClr val="002060"/>
                </a:solidFill>
              </a:rPr>
              <a:t>为</a:t>
            </a:r>
            <a:r>
              <a:rPr lang="en-US" altLang="zh-CN" sz="3200" dirty="0">
                <a:solidFill>
                  <a:srgbClr val="002060"/>
                </a:solidFill>
              </a:rPr>
              <a:t>D</a:t>
            </a:r>
            <a:r>
              <a:rPr lang="zh-CN" altLang="en-US" sz="3200" dirty="0">
                <a:solidFill>
                  <a:srgbClr val="002060"/>
                </a:solidFill>
              </a:rPr>
              <a:t>等，否则为</a:t>
            </a:r>
            <a:r>
              <a:rPr lang="en-US" altLang="zh-CN" sz="3200" dirty="0">
                <a:solidFill>
                  <a:srgbClr val="002060"/>
                </a:solidFill>
              </a:rPr>
              <a:t>E</a:t>
            </a:r>
            <a:r>
              <a:rPr lang="zh-CN" altLang="en-US" sz="3200" dirty="0">
                <a:solidFill>
                  <a:srgbClr val="002060"/>
                </a:solidFill>
              </a:rPr>
              <a:t>等。试编写一个程序，将输入的分数转换成</a:t>
            </a:r>
            <a:r>
              <a:rPr lang="en-US" altLang="zh-CN" sz="3200" dirty="0">
                <a:solidFill>
                  <a:srgbClr val="002060"/>
                </a:solidFill>
              </a:rPr>
              <a:t>A</a:t>
            </a:r>
            <a:r>
              <a:rPr lang="zh-CN" altLang="en-US" sz="3200" dirty="0">
                <a:solidFill>
                  <a:srgbClr val="002060"/>
                </a:solidFill>
              </a:rPr>
              <a:t>、</a:t>
            </a:r>
            <a:r>
              <a:rPr lang="en-US" altLang="zh-CN" sz="3200" dirty="0">
                <a:solidFill>
                  <a:srgbClr val="002060"/>
                </a:solidFill>
              </a:rPr>
              <a:t>B</a:t>
            </a:r>
            <a:r>
              <a:rPr lang="zh-CN" altLang="en-US" sz="3200" dirty="0">
                <a:solidFill>
                  <a:srgbClr val="002060"/>
                </a:solidFill>
              </a:rPr>
              <a:t>、</a:t>
            </a:r>
            <a:r>
              <a:rPr lang="en-US" altLang="zh-CN" sz="3200" dirty="0">
                <a:solidFill>
                  <a:srgbClr val="002060"/>
                </a:solidFill>
              </a:rPr>
              <a:t>C</a:t>
            </a:r>
            <a:r>
              <a:rPr lang="zh-CN" altLang="en-US" sz="3200" dirty="0">
                <a:solidFill>
                  <a:srgbClr val="002060"/>
                </a:solidFill>
              </a:rPr>
              <a:t>、</a:t>
            </a:r>
            <a:r>
              <a:rPr lang="en-US" altLang="zh-CN" sz="3200" dirty="0">
                <a:solidFill>
                  <a:srgbClr val="002060"/>
                </a:solidFill>
              </a:rPr>
              <a:t>D</a:t>
            </a:r>
            <a:r>
              <a:rPr lang="zh-CN" altLang="en-US" sz="3200" dirty="0">
                <a:solidFill>
                  <a:srgbClr val="002060"/>
                </a:solidFill>
              </a:rPr>
              <a:t>和</a:t>
            </a:r>
            <a:r>
              <a:rPr lang="en-US" altLang="zh-CN" sz="3200" dirty="0">
                <a:solidFill>
                  <a:srgbClr val="002060"/>
                </a:solidFill>
              </a:rPr>
              <a:t>E</a:t>
            </a:r>
            <a:r>
              <a:rPr lang="zh-CN" altLang="en-US" sz="3200" dirty="0">
                <a:solidFill>
                  <a:srgbClr val="002060"/>
                </a:solidFill>
              </a:rPr>
              <a:t>五个等级</a:t>
            </a:r>
            <a:r>
              <a:rPr lang="zh-CN" altLang="en-US" sz="4000" dirty="0">
                <a:solidFill>
                  <a:srgbClr val="002060"/>
                </a:solidFill>
              </a:rPr>
              <a:t>。</a:t>
            </a:r>
          </a:p>
        </p:txBody>
      </p:sp>
      <p:sp>
        <p:nvSpPr>
          <p:cNvPr id="5" name="矩形 4"/>
          <p:cNvSpPr/>
          <p:nvPr/>
        </p:nvSpPr>
        <p:spPr>
          <a:xfrm>
            <a:off x="1395735" y="4837311"/>
            <a:ext cx="5472608" cy="5262979"/>
          </a:xfrm>
          <a:prstGeom prst="rect">
            <a:avLst/>
          </a:prstGeom>
        </p:spPr>
        <p:txBody>
          <a:bodyPr wrap="square">
            <a:spAutoFit/>
          </a:bodyPr>
          <a:lstStyle/>
          <a:p>
            <a:r>
              <a:rPr lang="zh-CN" altLang="en-US" sz="2800" dirty="0">
                <a:solidFill>
                  <a:srgbClr val="002060"/>
                </a:solidFill>
              </a:rPr>
              <a:t>定义分数为浮点数</a:t>
            </a:r>
            <a:r>
              <a:rPr lang="en-US" altLang="zh-CN" sz="2800" dirty="0">
                <a:solidFill>
                  <a:srgbClr val="002060"/>
                </a:solidFill>
              </a:rPr>
              <a:t>x</a:t>
            </a:r>
          </a:p>
          <a:p>
            <a:r>
              <a:rPr lang="zh-CN" altLang="en-US" sz="2800" dirty="0">
                <a:solidFill>
                  <a:srgbClr val="002060"/>
                </a:solidFill>
              </a:rPr>
              <a:t>输入</a:t>
            </a:r>
            <a:r>
              <a:rPr lang="en-US" altLang="zh-CN" sz="2800" dirty="0">
                <a:solidFill>
                  <a:srgbClr val="002060"/>
                </a:solidFill>
              </a:rPr>
              <a:t>x</a:t>
            </a:r>
            <a:r>
              <a:rPr lang="zh-CN" altLang="en-US" sz="2800" dirty="0">
                <a:solidFill>
                  <a:srgbClr val="002060"/>
                </a:solidFill>
              </a:rPr>
              <a:t>的值</a:t>
            </a:r>
          </a:p>
          <a:p>
            <a:r>
              <a:rPr lang="zh-CN" altLang="en-US" sz="2800" dirty="0">
                <a:solidFill>
                  <a:srgbClr val="002060"/>
                </a:solidFill>
              </a:rPr>
              <a:t>如果</a:t>
            </a:r>
            <a:r>
              <a:rPr lang="en-US" altLang="zh-CN" sz="2800" dirty="0">
                <a:solidFill>
                  <a:srgbClr val="002060"/>
                </a:solidFill>
              </a:rPr>
              <a:t>(x&gt;=90) </a:t>
            </a:r>
          </a:p>
          <a:p>
            <a:r>
              <a:rPr lang="en-US" altLang="zh-CN" sz="2800" dirty="0">
                <a:solidFill>
                  <a:srgbClr val="002060"/>
                </a:solidFill>
              </a:rPr>
              <a:t>    </a:t>
            </a:r>
            <a:r>
              <a:rPr lang="zh-CN" altLang="en-US" sz="2800" dirty="0">
                <a:solidFill>
                  <a:srgbClr val="002060"/>
                </a:solidFill>
              </a:rPr>
              <a:t>输出</a:t>
            </a:r>
            <a:r>
              <a:rPr lang="en-US" altLang="zh-CN" sz="2800" dirty="0">
                <a:solidFill>
                  <a:srgbClr val="002060"/>
                </a:solidFill>
              </a:rPr>
              <a:t>"A"</a:t>
            </a:r>
          </a:p>
          <a:p>
            <a:r>
              <a:rPr lang="zh-CN" altLang="en-US" sz="2800" dirty="0">
                <a:solidFill>
                  <a:srgbClr val="002060"/>
                </a:solidFill>
              </a:rPr>
              <a:t>否则如果</a:t>
            </a:r>
            <a:r>
              <a:rPr lang="en-US" altLang="zh-CN" sz="2800" dirty="0">
                <a:solidFill>
                  <a:srgbClr val="002060"/>
                </a:solidFill>
              </a:rPr>
              <a:t>(x&gt;=80) </a:t>
            </a:r>
          </a:p>
          <a:p>
            <a:r>
              <a:rPr lang="en-US" altLang="zh-CN" sz="2800" dirty="0">
                <a:solidFill>
                  <a:srgbClr val="002060"/>
                </a:solidFill>
              </a:rPr>
              <a:t>    </a:t>
            </a:r>
            <a:r>
              <a:rPr lang="zh-CN" altLang="en-US" sz="2800" dirty="0">
                <a:solidFill>
                  <a:srgbClr val="002060"/>
                </a:solidFill>
              </a:rPr>
              <a:t>输出</a:t>
            </a:r>
            <a:r>
              <a:rPr lang="en-US" altLang="zh-CN" sz="2800" dirty="0">
                <a:solidFill>
                  <a:srgbClr val="002060"/>
                </a:solidFill>
              </a:rPr>
              <a:t>"B"</a:t>
            </a:r>
          </a:p>
          <a:p>
            <a:r>
              <a:rPr lang="zh-CN" altLang="en-US" sz="2800" dirty="0">
                <a:solidFill>
                  <a:srgbClr val="002060"/>
                </a:solidFill>
              </a:rPr>
              <a:t>否则如果</a:t>
            </a:r>
            <a:r>
              <a:rPr lang="en-US" altLang="zh-CN" sz="2800" dirty="0">
                <a:solidFill>
                  <a:srgbClr val="002060"/>
                </a:solidFill>
              </a:rPr>
              <a:t>(x&gt;=70) </a:t>
            </a:r>
          </a:p>
          <a:p>
            <a:r>
              <a:rPr lang="en-US" altLang="zh-CN" sz="2800" dirty="0">
                <a:solidFill>
                  <a:srgbClr val="002060"/>
                </a:solidFill>
              </a:rPr>
              <a:t>    </a:t>
            </a:r>
            <a:r>
              <a:rPr lang="zh-CN" altLang="en-US" sz="2800" dirty="0">
                <a:solidFill>
                  <a:srgbClr val="002060"/>
                </a:solidFill>
              </a:rPr>
              <a:t>输出</a:t>
            </a:r>
            <a:r>
              <a:rPr lang="en-US" altLang="zh-CN" sz="2800" dirty="0">
                <a:solidFill>
                  <a:srgbClr val="002060"/>
                </a:solidFill>
              </a:rPr>
              <a:t>"C"</a:t>
            </a:r>
          </a:p>
          <a:p>
            <a:r>
              <a:rPr lang="zh-CN" altLang="en-US" sz="2800" dirty="0">
                <a:solidFill>
                  <a:srgbClr val="002060"/>
                </a:solidFill>
              </a:rPr>
              <a:t>否则如果</a:t>
            </a:r>
            <a:r>
              <a:rPr lang="en-US" altLang="zh-CN" sz="2800" dirty="0">
                <a:solidFill>
                  <a:srgbClr val="002060"/>
                </a:solidFill>
              </a:rPr>
              <a:t>(x&gt;=60) </a:t>
            </a:r>
          </a:p>
          <a:p>
            <a:r>
              <a:rPr lang="en-US" altLang="zh-CN" sz="2800" dirty="0">
                <a:solidFill>
                  <a:srgbClr val="002060"/>
                </a:solidFill>
              </a:rPr>
              <a:t>    </a:t>
            </a:r>
            <a:r>
              <a:rPr lang="zh-CN" altLang="en-US" sz="2800" dirty="0">
                <a:solidFill>
                  <a:srgbClr val="002060"/>
                </a:solidFill>
              </a:rPr>
              <a:t>输出</a:t>
            </a:r>
            <a:r>
              <a:rPr lang="en-US" altLang="zh-CN" sz="2800" dirty="0">
                <a:solidFill>
                  <a:srgbClr val="002060"/>
                </a:solidFill>
              </a:rPr>
              <a:t>"D"</a:t>
            </a:r>
          </a:p>
          <a:p>
            <a:r>
              <a:rPr lang="zh-CN" altLang="en-US" sz="2800" dirty="0">
                <a:solidFill>
                  <a:srgbClr val="002060"/>
                </a:solidFill>
              </a:rPr>
              <a:t>否则</a:t>
            </a:r>
          </a:p>
          <a:p>
            <a:r>
              <a:rPr lang="zh-CN" altLang="en-US" sz="2800" dirty="0">
                <a:solidFill>
                  <a:srgbClr val="002060"/>
                </a:solidFill>
              </a:rPr>
              <a:t>    输出</a:t>
            </a:r>
            <a:r>
              <a:rPr lang="en-US" altLang="zh-CN" sz="2800" dirty="0">
                <a:solidFill>
                  <a:srgbClr val="002060"/>
                </a:solidFill>
              </a:rPr>
              <a:t>"E" </a:t>
            </a:r>
          </a:p>
        </p:txBody>
      </p:sp>
    </p:spTree>
    <p:extLst>
      <p:ext uri="{BB962C8B-B14F-4D97-AF65-F5344CB8AC3E}">
        <p14:creationId xmlns:p14="http://schemas.microsoft.com/office/powerpoint/2010/main" val="2961090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sp>
        <p:nvSpPr>
          <p:cNvPr id="5" name="矩形 4"/>
          <p:cNvSpPr/>
          <p:nvPr/>
        </p:nvSpPr>
        <p:spPr>
          <a:xfrm>
            <a:off x="171599" y="876871"/>
            <a:ext cx="7704856" cy="10002738"/>
          </a:xfrm>
          <a:prstGeom prst="rect">
            <a:avLst/>
          </a:prstGeom>
        </p:spPr>
        <p:txBody>
          <a:bodyPr wrap="square">
            <a:spAutoFit/>
          </a:bodyPr>
          <a:lstStyle/>
          <a:p>
            <a:r>
              <a:rPr lang="en-US" altLang="zh-CN" sz="2800" dirty="0" smtClean="0">
                <a:solidFill>
                  <a:srgbClr val="002060"/>
                </a:solidFill>
              </a:rPr>
              <a:t>#</a:t>
            </a:r>
            <a:r>
              <a:rPr lang="en-US" altLang="zh-CN" sz="2800" dirty="0">
                <a:solidFill>
                  <a:srgbClr val="002060"/>
                </a:solidFill>
              </a:rPr>
              <a:t>include &lt;</a:t>
            </a:r>
            <a:r>
              <a:rPr lang="en-US" altLang="zh-CN" sz="2800" dirty="0" err="1">
                <a:solidFill>
                  <a:srgbClr val="002060"/>
                </a:solidFill>
              </a:rPr>
              <a:t>iostream</a:t>
            </a:r>
            <a:r>
              <a:rPr lang="en-US" altLang="zh-CN" sz="2800" dirty="0">
                <a:solidFill>
                  <a:srgbClr val="002060"/>
                </a:solidFill>
              </a:rPr>
              <a:t>&gt;</a:t>
            </a:r>
          </a:p>
          <a:p>
            <a:r>
              <a:rPr lang="en-US" altLang="zh-CN" sz="2800" dirty="0">
                <a:solidFill>
                  <a:srgbClr val="002060"/>
                </a:solidFill>
              </a:rPr>
              <a:t>using namespace </a:t>
            </a:r>
            <a:r>
              <a:rPr lang="en-US" altLang="zh-CN" sz="2800" dirty="0" err="1">
                <a:solidFill>
                  <a:srgbClr val="002060"/>
                </a:solidFill>
              </a:rPr>
              <a:t>std</a:t>
            </a:r>
            <a:r>
              <a:rPr lang="en-US" altLang="zh-CN" sz="2800" dirty="0">
                <a:solidFill>
                  <a:srgbClr val="002060"/>
                </a:solidFill>
              </a:rPr>
              <a:t>;</a:t>
            </a:r>
          </a:p>
          <a:p>
            <a:endParaRPr lang="en-US" altLang="zh-CN" sz="2800" dirty="0">
              <a:solidFill>
                <a:srgbClr val="002060"/>
              </a:solidFill>
            </a:endParaRPr>
          </a:p>
          <a:p>
            <a:r>
              <a:rPr lang="en-US" altLang="zh-CN" sz="2800" dirty="0" err="1">
                <a:solidFill>
                  <a:srgbClr val="002060"/>
                </a:solidFill>
              </a:rPr>
              <a:t>int</a:t>
            </a:r>
            <a:r>
              <a:rPr lang="en-US" altLang="zh-CN" sz="2800" dirty="0">
                <a:solidFill>
                  <a:srgbClr val="002060"/>
                </a:solidFill>
              </a:rPr>
              <a:t> main()</a:t>
            </a:r>
          </a:p>
          <a:p>
            <a:r>
              <a:rPr lang="en-US" altLang="zh-CN" sz="2800" dirty="0">
                <a:solidFill>
                  <a:srgbClr val="002060"/>
                </a:solidFill>
              </a:rPr>
              <a:t>{</a:t>
            </a:r>
          </a:p>
          <a:p>
            <a:r>
              <a:rPr lang="en-US" altLang="zh-CN" sz="2800" dirty="0">
                <a:solidFill>
                  <a:srgbClr val="002060"/>
                </a:solidFill>
              </a:rPr>
              <a:t>  </a:t>
            </a:r>
            <a:r>
              <a:rPr lang="en-US" altLang="zh-CN" sz="2800" dirty="0" err="1">
                <a:solidFill>
                  <a:srgbClr val="002060"/>
                </a:solidFill>
              </a:rPr>
              <a:t>int</a:t>
            </a:r>
            <a:r>
              <a:rPr lang="en-US" altLang="zh-CN" sz="2800" dirty="0">
                <a:solidFill>
                  <a:srgbClr val="002060"/>
                </a:solidFill>
              </a:rPr>
              <a:t> n;</a:t>
            </a:r>
          </a:p>
          <a:p>
            <a:r>
              <a:rPr lang="en-US" altLang="zh-CN" sz="2800" dirty="0">
                <a:solidFill>
                  <a:srgbClr val="002060"/>
                </a:solidFill>
              </a:rPr>
              <a:t>  </a:t>
            </a:r>
            <a:r>
              <a:rPr lang="en-US" altLang="zh-CN" sz="2800" dirty="0" err="1">
                <a:solidFill>
                  <a:srgbClr val="002060"/>
                </a:solidFill>
              </a:rPr>
              <a:t>cin</a:t>
            </a:r>
            <a:r>
              <a:rPr lang="en-US" altLang="zh-CN" sz="2800" dirty="0">
                <a:solidFill>
                  <a:srgbClr val="002060"/>
                </a:solidFill>
              </a:rPr>
              <a:t>&gt;&gt;n;</a:t>
            </a:r>
          </a:p>
          <a:p>
            <a:r>
              <a:rPr lang="en-US" altLang="zh-CN" sz="2800" dirty="0">
                <a:solidFill>
                  <a:srgbClr val="002060"/>
                </a:solidFill>
              </a:rPr>
              <a:t>  if(n=1) </a:t>
            </a:r>
          </a:p>
          <a:p>
            <a:r>
              <a:rPr lang="en-US" altLang="zh-CN" sz="2800" dirty="0">
                <a:solidFill>
                  <a:srgbClr val="002060"/>
                </a:solidFill>
              </a:rPr>
              <a:t>    </a:t>
            </a:r>
            <a:r>
              <a:rPr lang="en-US" altLang="zh-CN" sz="2800" dirty="0" err="1">
                <a:solidFill>
                  <a:srgbClr val="002060"/>
                </a:solidFill>
              </a:rPr>
              <a:t>cout</a:t>
            </a:r>
            <a:r>
              <a:rPr lang="en-US" altLang="zh-CN" sz="2800" dirty="0">
                <a:solidFill>
                  <a:srgbClr val="002060"/>
                </a:solidFill>
              </a:rPr>
              <a:t>&lt;&lt;"</a:t>
            </a:r>
            <a:r>
              <a:rPr lang="zh-CN" altLang="en-US" sz="2800" dirty="0">
                <a:solidFill>
                  <a:srgbClr val="002060"/>
                </a:solidFill>
              </a:rPr>
              <a:t>星期一</a:t>
            </a:r>
            <a:r>
              <a:rPr lang="en-US" altLang="zh-CN" sz="2800" dirty="0">
                <a:solidFill>
                  <a:srgbClr val="002060"/>
                </a:solidFill>
              </a:rPr>
              <a:t>"&lt;&lt;</a:t>
            </a:r>
            <a:r>
              <a:rPr lang="en-US" altLang="zh-CN" sz="2800" dirty="0" err="1">
                <a:solidFill>
                  <a:srgbClr val="002060"/>
                </a:solidFill>
              </a:rPr>
              <a:t>endl</a:t>
            </a:r>
            <a:r>
              <a:rPr lang="en-US" altLang="zh-CN" sz="2800" dirty="0">
                <a:solidFill>
                  <a:srgbClr val="002060"/>
                </a:solidFill>
              </a:rPr>
              <a:t>;</a:t>
            </a:r>
          </a:p>
          <a:p>
            <a:r>
              <a:rPr lang="en-US" altLang="zh-CN" sz="2800" dirty="0">
                <a:solidFill>
                  <a:srgbClr val="002060"/>
                </a:solidFill>
              </a:rPr>
              <a:t>  if(n=2) </a:t>
            </a:r>
          </a:p>
          <a:p>
            <a:r>
              <a:rPr lang="en-US" altLang="zh-CN" sz="2800" dirty="0">
                <a:solidFill>
                  <a:srgbClr val="002060"/>
                </a:solidFill>
              </a:rPr>
              <a:t>    </a:t>
            </a:r>
            <a:r>
              <a:rPr lang="en-US" altLang="zh-CN" sz="2800" dirty="0" err="1">
                <a:solidFill>
                  <a:srgbClr val="002060"/>
                </a:solidFill>
              </a:rPr>
              <a:t>cout</a:t>
            </a:r>
            <a:r>
              <a:rPr lang="en-US" altLang="zh-CN" sz="2800" dirty="0">
                <a:solidFill>
                  <a:srgbClr val="002060"/>
                </a:solidFill>
              </a:rPr>
              <a:t>&lt;&lt;"</a:t>
            </a:r>
            <a:r>
              <a:rPr lang="zh-CN" altLang="en-US" sz="2800" dirty="0">
                <a:solidFill>
                  <a:srgbClr val="002060"/>
                </a:solidFill>
              </a:rPr>
              <a:t>星期二</a:t>
            </a:r>
            <a:r>
              <a:rPr lang="en-US" altLang="zh-CN" sz="2800" dirty="0">
                <a:solidFill>
                  <a:srgbClr val="002060"/>
                </a:solidFill>
              </a:rPr>
              <a:t>"&lt;&lt;</a:t>
            </a:r>
            <a:r>
              <a:rPr lang="en-US" altLang="zh-CN" sz="2800" dirty="0" err="1">
                <a:solidFill>
                  <a:srgbClr val="002060"/>
                </a:solidFill>
              </a:rPr>
              <a:t>endl</a:t>
            </a:r>
            <a:r>
              <a:rPr lang="en-US" altLang="zh-CN" sz="2800" dirty="0">
                <a:solidFill>
                  <a:srgbClr val="002060"/>
                </a:solidFill>
              </a:rPr>
              <a:t>;</a:t>
            </a:r>
          </a:p>
          <a:p>
            <a:r>
              <a:rPr lang="en-US" altLang="zh-CN" sz="2800" dirty="0">
                <a:solidFill>
                  <a:srgbClr val="002060"/>
                </a:solidFill>
              </a:rPr>
              <a:t>  if(n=3) </a:t>
            </a:r>
          </a:p>
          <a:p>
            <a:r>
              <a:rPr lang="en-US" altLang="zh-CN" sz="2800" dirty="0">
                <a:solidFill>
                  <a:srgbClr val="002060"/>
                </a:solidFill>
              </a:rPr>
              <a:t>    </a:t>
            </a:r>
            <a:r>
              <a:rPr lang="en-US" altLang="zh-CN" sz="2800" dirty="0" err="1">
                <a:solidFill>
                  <a:srgbClr val="002060"/>
                </a:solidFill>
              </a:rPr>
              <a:t>cout</a:t>
            </a:r>
            <a:r>
              <a:rPr lang="en-US" altLang="zh-CN" sz="2800" dirty="0">
                <a:solidFill>
                  <a:srgbClr val="002060"/>
                </a:solidFill>
              </a:rPr>
              <a:t>&lt;&lt;"</a:t>
            </a:r>
            <a:r>
              <a:rPr lang="zh-CN" altLang="en-US" sz="2800" dirty="0">
                <a:solidFill>
                  <a:srgbClr val="002060"/>
                </a:solidFill>
              </a:rPr>
              <a:t>星期三</a:t>
            </a:r>
            <a:r>
              <a:rPr lang="en-US" altLang="zh-CN" sz="2800" dirty="0">
                <a:solidFill>
                  <a:srgbClr val="002060"/>
                </a:solidFill>
              </a:rPr>
              <a:t>"&lt;&lt;</a:t>
            </a:r>
            <a:r>
              <a:rPr lang="en-US" altLang="zh-CN" sz="2800" dirty="0" err="1">
                <a:solidFill>
                  <a:srgbClr val="002060"/>
                </a:solidFill>
              </a:rPr>
              <a:t>endl</a:t>
            </a:r>
            <a:r>
              <a:rPr lang="en-US" altLang="zh-CN" sz="2800" dirty="0">
                <a:solidFill>
                  <a:srgbClr val="002060"/>
                </a:solidFill>
              </a:rPr>
              <a:t>;</a:t>
            </a:r>
          </a:p>
          <a:p>
            <a:r>
              <a:rPr lang="en-US" altLang="zh-CN" sz="2800" dirty="0">
                <a:solidFill>
                  <a:srgbClr val="002060"/>
                </a:solidFill>
              </a:rPr>
              <a:t>  if(n=4) </a:t>
            </a:r>
          </a:p>
          <a:p>
            <a:r>
              <a:rPr lang="en-US" altLang="zh-CN" sz="2800" dirty="0">
                <a:solidFill>
                  <a:srgbClr val="002060"/>
                </a:solidFill>
              </a:rPr>
              <a:t>    </a:t>
            </a:r>
            <a:r>
              <a:rPr lang="en-US" altLang="zh-CN" sz="2800" dirty="0" err="1">
                <a:solidFill>
                  <a:srgbClr val="002060"/>
                </a:solidFill>
              </a:rPr>
              <a:t>cout</a:t>
            </a:r>
            <a:r>
              <a:rPr lang="en-US" altLang="zh-CN" sz="2800" dirty="0">
                <a:solidFill>
                  <a:srgbClr val="002060"/>
                </a:solidFill>
              </a:rPr>
              <a:t>&lt;&lt;"</a:t>
            </a:r>
            <a:r>
              <a:rPr lang="zh-CN" altLang="en-US" sz="2800" dirty="0">
                <a:solidFill>
                  <a:srgbClr val="002060"/>
                </a:solidFill>
              </a:rPr>
              <a:t>星期四</a:t>
            </a:r>
            <a:r>
              <a:rPr lang="en-US" altLang="zh-CN" sz="2800" dirty="0">
                <a:solidFill>
                  <a:srgbClr val="002060"/>
                </a:solidFill>
              </a:rPr>
              <a:t>"&lt;&lt;</a:t>
            </a:r>
            <a:r>
              <a:rPr lang="en-US" altLang="zh-CN" sz="2800" dirty="0" err="1">
                <a:solidFill>
                  <a:srgbClr val="002060"/>
                </a:solidFill>
              </a:rPr>
              <a:t>endl</a:t>
            </a:r>
            <a:r>
              <a:rPr lang="en-US" altLang="zh-CN" sz="2800" dirty="0">
                <a:solidFill>
                  <a:srgbClr val="002060"/>
                </a:solidFill>
              </a:rPr>
              <a:t>;</a:t>
            </a:r>
          </a:p>
          <a:p>
            <a:r>
              <a:rPr lang="en-US" altLang="zh-CN" sz="2800" dirty="0">
                <a:solidFill>
                  <a:srgbClr val="002060"/>
                </a:solidFill>
              </a:rPr>
              <a:t>  if(n=5) </a:t>
            </a:r>
          </a:p>
          <a:p>
            <a:r>
              <a:rPr lang="en-US" altLang="zh-CN" sz="2800" dirty="0">
                <a:solidFill>
                  <a:srgbClr val="002060"/>
                </a:solidFill>
              </a:rPr>
              <a:t>    </a:t>
            </a:r>
            <a:r>
              <a:rPr lang="en-US" altLang="zh-CN" sz="2800" dirty="0" err="1">
                <a:solidFill>
                  <a:srgbClr val="002060"/>
                </a:solidFill>
              </a:rPr>
              <a:t>cout</a:t>
            </a:r>
            <a:r>
              <a:rPr lang="en-US" altLang="zh-CN" sz="2800" dirty="0">
                <a:solidFill>
                  <a:srgbClr val="002060"/>
                </a:solidFill>
              </a:rPr>
              <a:t>&lt;&lt;"</a:t>
            </a:r>
            <a:r>
              <a:rPr lang="zh-CN" altLang="en-US" sz="2800" dirty="0">
                <a:solidFill>
                  <a:srgbClr val="002060"/>
                </a:solidFill>
              </a:rPr>
              <a:t>星期五</a:t>
            </a:r>
            <a:r>
              <a:rPr lang="en-US" altLang="zh-CN" sz="2800" dirty="0">
                <a:solidFill>
                  <a:srgbClr val="002060"/>
                </a:solidFill>
              </a:rPr>
              <a:t>"&lt;&lt;</a:t>
            </a:r>
            <a:r>
              <a:rPr lang="en-US" altLang="zh-CN" sz="2800" dirty="0" err="1">
                <a:solidFill>
                  <a:srgbClr val="002060"/>
                </a:solidFill>
              </a:rPr>
              <a:t>endl</a:t>
            </a:r>
            <a:r>
              <a:rPr lang="en-US" altLang="zh-CN" sz="2800" dirty="0">
                <a:solidFill>
                  <a:srgbClr val="002060"/>
                </a:solidFill>
              </a:rPr>
              <a:t>;</a:t>
            </a:r>
          </a:p>
          <a:p>
            <a:r>
              <a:rPr lang="en-US" altLang="zh-CN" sz="2800" dirty="0">
                <a:solidFill>
                  <a:srgbClr val="002060"/>
                </a:solidFill>
              </a:rPr>
              <a:t>  if(n=6) </a:t>
            </a:r>
          </a:p>
          <a:p>
            <a:r>
              <a:rPr lang="en-US" altLang="zh-CN" sz="2800" dirty="0">
                <a:solidFill>
                  <a:srgbClr val="002060"/>
                </a:solidFill>
              </a:rPr>
              <a:t>    </a:t>
            </a:r>
            <a:r>
              <a:rPr lang="en-US" altLang="zh-CN" sz="2800" dirty="0" err="1">
                <a:solidFill>
                  <a:srgbClr val="002060"/>
                </a:solidFill>
              </a:rPr>
              <a:t>cout</a:t>
            </a:r>
            <a:r>
              <a:rPr lang="en-US" altLang="zh-CN" sz="2800" dirty="0">
                <a:solidFill>
                  <a:srgbClr val="002060"/>
                </a:solidFill>
              </a:rPr>
              <a:t>&lt;&lt;"</a:t>
            </a:r>
            <a:r>
              <a:rPr lang="zh-CN" altLang="en-US" sz="2800" dirty="0">
                <a:solidFill>
                  <a:srgbClr val="002060"/>
                </a:solidFill>
              </a:rPr>
              <a:t>星期六</a:t>
            </a:r>
            <a:r>
              <a:rPr lang="en-US" altLang="zh-CN" sz="2800" dirty="0">
                <a:solidFill>
                  <a:srgbClr val="002060"/>
                </a:solidFill>
              </a:rPr>
              <a:t>"&lt;&lt;</a:t>
            </a:r>
            <a:r>
              <a:rPr lang="en-US" altLang="zh-CN" sz="2800" dirty="0" err="1">
                <a:solidFill>
                  <a:srgbClr val="002060"/>
                </a:solidFill>
              </a:rPr>
              <a:t>endl</a:t>
            </a:r>
            <a:r>
              <a:rPr lang="en-US" altLang="zh-CN" sz="2800" dirty="0">
                <a:solidFill>
                  <a:srgbClr val="002060"/>
                </a:solidFill>
              </a:rPr>
              <a:t>;</a:t>
            </a:r>
          </a:p>
          <a:p>
            <a:r>
              <a:rPr lang="en-US" altLang="zh-CN" sz="2800" dirty="0">
                <a:solidFill>
                  <a:srgbClr val="002060"/>
                </a:solidFill>
              </a:rPr>
              <a:t>  if(n=7) </a:t>
            </a:r>
          </a:p>
          <a:p>
            <a:r>
              <a:rPr lang="en-US" altLang="zh-CN" sz="2800" dirty="0">
                <a:solidFill>
                  <a:srgbClr val="002060"/>
                </a:solidFill>
              </a:rPr>
              <a:t>    </a:t>
            </a:r>
            <a:r>
              <a:rPr lang="en-US" altLang="zh-CN" sz="2800" dirty="0" err="1">
                <a:solidFill>
                  <a:srgbClr val="002060"/>
                </a:solidFill>
              </a:rPr>
              <a:t>cout</a:t>
            </a:r>
            <a:r>
              <a:rPr lang="en-US" altLang="zh-CN" sz="2800" dirty="0">
                <a:solidFill>
                  <a:srgbClr val="002060"/>
                </a:solidFill>
              </a:rPr>
              <a:t>&lt;&lt;"</a:t>
            </a:r>
            <a:r>
              <a:rPr lang="zh-CN" altLang="en-US" sz="2800" dirty="0">
                <a:solidFill>
                  <a:srgbClr val="002060"/>
                </a:solidFill>
              </a:rPr>
              <a:t>星期日</a:t>
            </a:r>
            <a:r>
              <a:rPr lang="en-US" altLang="zh-CN" sz="2800" dirty="0">
                <a:solidFill>
                  <a:srgbClr val="002060"/>
                </a:solidFill>
              </a:rPr>
              <a:t>"&lt;&lt;</a:t>
            </a:r>
            <a:r>
              <a:rPr lang="en-US" altLang="zh-CN" sz="2800" dirty="0" err="1">
                <a:solidFill>
                  <a:srgbClr val="002060"/>
                </a:solidFill>
              </a:rPr>
              <a:t>endl</a:t>
            </a:r>
            <a:r>
              <a:rPr lang="en-US" altLang="zh-CN" sz="2800" dirty="0">
                <a:solidFill>
                  <a:srgbClr val="002060"/>
                </a:solidFill>
              </a:rPr>
              <a:t>;</a:t>
            </a:r>
          </a:p>
          <a:p>
            <a:r>
              <a:rPr lang="en-US" altLang="zh-CN" sz="2800" dirty="0" smtClean="0">
                <a:solidFill>
                  <a:srgbClr val="002060"/>
                </a:solidFill>
              </a:rPr>
              <a:t>  return </a:t>
            </a:r>
            <a:r>
              <a:rPr lang="en-US" altLang="zh-CN" sz="2800" dirty="0">
                <a:solidFill>
                  <a:srgbClr val="002060"/>
                </a:solidFill>
              </a:rPr>
              <a:t>0;              </a:t>
            </a:r>
          </a:p>
          <a:p>
            <a:r>
              <a:rPr lang="en-US" altLang="zh-CN" sz="2800" dirty="0">
                <a:solidFill>
                  <a:srgbClr val="002060"/>
                </a:solidFill>
              </a:rPr>
              <a:t>}</a:t>
            </a:r>
          </a:p>
        </p:txBody>
      </p:sp>
    </p:spTree>
    <p:extLst>
      <p:ext uri="{BB962C8B-B14F-4D97-AF65-F5344CB8AC3E}">
        <p14:creationId xmlns:p14="http://schemas.microsoft.com/office/powerpoint/2010/main" val="1380192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sp>
        <p:nvSpPr>
          <p:cNvPr id="5" name="矩形 4"/>
          <p:cNvSpPr/>
          <p:nvPr/>
        </p:nvSpPr>
        <p:spPr>
          <a:xfrm>
            <a:off x="171599" y="876871"/>
            <a:ext cx="7704856" cy="4832092"/>
          </a:xfrm>
          <a:prstGeom prst="rect">
            <a:avLst/>
          </a:prstGeom>
        </p:spPr>
        <p:txBody>
          <a:bodyPr wrap="square">
            <a:spAutoFit/>
          </a:bodyPr>
          <a:lstStyle/>
          <a:p>
            <a:r>
              <a:rPr lang="zh-CN" altLang="en-US" sz="2800" dirty="0">
                <a:solidFill>
                  <a:srgbClr val="002060"/>
                </a:solidFill>
              </a:rPr>
              <a:t>生活中的例子有：</a:t>
            </a:r>
          </a:p>
          <a:p>
            <a:r>
              <a:rPr lang="en-US" altLang="zh-CN" sz="2800" dirty="0">
                <a:solidFill>
                  <a:srgbClr val="002060"/>
                </a:solidFill>
              </a:rPr>
              <a:t>if(</a:t>
            </a:r>
            <a:r>
              <a:rPr lang="zh-CN" altLang="en-US" sz="2800" dirty="0">
                <a:solidFill>
                  <a:srgbClr val="002060"/>
                </a:solidFill>
              </a:rPr>
              <a:t>天气好</a:t>
            </a:r>
            <a:r>
              <a:rPr lang="en-US" altLang="zh-CN" sz="2800" dirty="0">
                <a:solidFill>
                  <a:srgbClr val="002060"/>
                </a:solidFill>
              </a:rPr>
              <a:t>)</a:t>
            </a:r>
          </a:p>
          <a:p>
            <a:r>
              <a:rPr lang="en-US" altLang="zh-CN" sz="2800" dirty="0">
                <a:solidFill>
                  <a:srgbClr val="002060"/>
                </a:solidFill>
              </a:rPr>
              <a:t>  if(</a:t>
            </a:r>
            <a:r>
              <a:rPr lang="zh-CN" altLang="en-US" sz="2800" dirty="0">
                <a:solidFill>
                  <a:srgbClr val="002060"/>
                </a:solidFill>
              </a:rPr>
              <a:t>是周末</a:t>
            </a:r>
            <a:r>
              <a:rPr lang="en-US" altLang="zh-CN" sz="2800" dirty="0">
                <a:solidFill>
                  <a:srgbClr val="002060"/>
                </a:solidFill>
              </a:rPr>
              <a:t>)</a:t>
            </a:r>
          </a:p>
          <a:p>
            <a:r>
              <a:rPr lang="en-US" altLang="zh-CN" sz="2800" dirty="0">
                <a:solidFill>
                  <a:srgbClr val="002060"/>
                </a:solidFill>
              </a:rPr>
              <a:t>    </a:t>
            </a:r>
            <a:r>
              <a:rPr lang="zh-CN" altLang="en-US" sz="2800" dirty="0">
                <a:solidFill>
                  <a:srgbClr val="002060"/>
                </a:solidFill>
              </a:rPr>
              <a:t>我就逛街</a:t>
            </a:r>
            <a:r>
              <a:rPr lang="en-US" altLang="zh-CN" sz="2800" dirty="0">
                <a:solidFill>
                  <a:srgbClr val="002060"/>
                </a:solidFill>
              </a:rPr>
              <a:t>;</a:t>
            </a:r>
          </a:p>
          <a:p>
            <a:r>
              <a:rPr lang="en-US" altLang="zh-CN" sz="2800" dirty="0">
                <a:solidFill>
                  <a:srgbClr val="002060"/>
                </a:solidFill>
              </a:rPr>
              <a:t>  else</a:t>
            </a:r>
          </a:p>
          <a:p>
            <a:r>
              <a:rPr lang="en-US" altLang="zh-CN" sz="2800" dirty="0">
                <a:solidFill>
                  <a:srgbClr val="002060"/>
                </a:solidFill>
              </a:rPr>
              <a:t>    </a:t>
            </a:r>
            <a:r>
              <a:rPr lang="zh-CN" altLang="en-US" sz="2800" dirty="0">
                <a:solidFill>
                  <a:srgbClr val="002060"/>
                </a:solidFill>
              </a:rPr>
              <a:t>我就看电影</a:t>
            </a:r>
            <a:r>
              <a:rPr lang="en-US" altLang="zh-CN" sz="2800" dirty="0">
                <a:solidFill>
                  <a:srgbClr val="002060"/>
                </a:solidFill>
              </a:rPr>
              <a:t>;</a:t>
            </a:r>
          </a:p>
          <a:p>
            <a:r>
              <a:rPr lang="en-US" altLang="zh-CN" sz="2800" dirty="0">
                <a:solidFill>
                  <a:srgbClr val="002060"/>
                </a:solidFill>
              </a:rPr>
              <a:t>else</a:t>
            </a:r>
          </a:p>
          <a:p>
            <a:r>
              <a:rPr lang="en-US" altLang="zh-CN" sz="2800" dirty="0">
                <a:solidFill>
                  <a:srgbClr val="002060"/>
                </a:solidFill>
              </a:rPr>
              <a:t>  if</a:t>
            </a:r>
            <a:r>
              <a:rPr lang="zh-CN" altLang="en-US" sz="2800" dirty="0">
                <a:solidFill>
                  <a:srgbClr val="002060"/>
                </a:solidFill>
              </a:rPr>
              <a:t>（是周末）</a:t>
            </a:r>
          </a:p>
          <a:p>
            <a:r>
              <a:rPr lang="zh-CN" altLang="en-US" sz="2800" dirty="0">
                <a:solidFill>
                  <a:srgbClr val="002060"/>
                </a:solidFill>
              </a:rPr>
              <a:t>    我就看电视；</a:t>
            </a:r>
          </a:p>
          <a:p>
            <a:r>
              <a:rPr lang="zh-CN" altLang="en-US" sz="2800" dirty="0">
                <a:solidFill>
                  <a:srgbClr val="002060"/>
                </a:solidFill>
              </a:rPr>
              <a:t>  </a:t>
            </a:r>
            <a:r>
              <a:rPr lang="en-US" altLang="zh-CN" sz="2800" dirty="0">
                <a:solidFill>
                  <a:srgbClr val="002060"/>
                </a:solidFill>
              </a:rPr>
              <a:t>else</a:t>
            </a:r>
          </a:p>
          <a:p>
            <a:r>
              <a:rPr lang="en-US" altLang="zh-CN" sz="2800" dirty="0">
                <a:solidFill>
                  <a:srgbClr val="002060"/>
                </a:solidFill>
              </a:rPr>
              <a:t>    </a:t>
            </a:r>
            <a:r>
              <a:rPr lang="zh-CN" altLang="en-US" sz="2800" dirty="0">
                <a:solidFill>
                  <a:srgbClr val="002060"/>
                </a:solidFill>
              </a:rPr>
              <a:t>我就学习</a:t>
            </a:r>
          </a:p>
        </p:txBody>
      </p:sp>
      <p:sp>
        <p:nvSpPr>
          <p:cNvPr id="3" name="矩形 2"/>
          <p:cNvSpPr/>
          <p:nvPr/>
        </p:nvSpPr>
        <p:spPr>
          <a:xfrm>
            <a:off x="459631" y="6493495"/>
            <a:ext cx="7416824" cy="3539430"/>
          </a:xfrm>
          <a:prstGeom prst="rect">
            <a:avLst/>
          </a:prstGeom>
        </p:spPr>
        <p:txBody>
          <a:bodyPr wrap="square">
            <a:spAutoFit/>
          </a:bodyPr>
          <a:lstStyle/>
          <a:p>
            <a:r>
              <a:rPr lang="zh-CN" altLang="en-US" sz="2800" dirty="0">
                <a:solidFill>
                  <a:srgbClr val="002060"/>
                </a:solidFill>
              </a:rPr>
              <a:t>在</a:t>
            </a:r>
            <a:r>
              <a:rPr lang="en-US" altLang="zh-CN" sz="2800" dirty="0">
                <a:solidFill>
                  <a:srgbClr val="002060"/>
                </a:solidFill>
              </a:rPr>
              <a:t>if </a:t>
            </a:r>
            <a:r>
              <a:rPr lang="zh-CN" altLang="en-US" sz="2800" dirty="0">
                <a:solidFill>
                  <a:srgbClr val="002060"/>
                </a:solidFill>
              </a:rPr>
              <a:t>语句中又包含一个或多个</a:t>
            </a:r>
            <a:r>
              <a:rPr lang="en-US" altLang="zh-CN" sz="2800" dirty="0">
                <a:solidFill>
                  <a:srgbClr val="002060"/>
                </a:solidFill>
              </a:rPr>
              <a:t>if</a:t>
            </a:r>
            <a:r>
              <a:rPr lang="zh-CN" altLang="en-US" sz="2800" dirty="0">
                <a:solidFill>
                  <a:srgbClr val="002060"/>
                </a:solidFill>
              </a:rPr>
              <a:t>语句称为</a:t>
            </a:r>
            <a:r>
              <a:rPr lang="en-US" altLang="zh-CN" sz="2800" dirty="0">
                <a:solidFill>
                  <a:srgbClr val="002060"/>
                </a:solidFill>
              </a:rPr>
              <a:t>if</a:t>
            </a:r>
            <a:r>
              <a:rPr lang="zh-CN" altLang="en-US" sz="2800" dirty="0">
                <a:solidFill>
                  <a:srgbClr val="002060"/>
                </a:solidFill>
              </a:rPr>
              <a:t>语句的嵌套，一般形式如下：</a:t>
            </a:r>
          </a:p>
          <a:p>
            <a:r>
              <a:rPr lang="en-US" altLang="zh-CN" sz="2800" dirty="0">
                <a:solidFill>
                  <a:srgbClr val="002060"/>
                </a:solidFill>
              </a:rPr>
              <a:t>if(  )</a:t>
            </a:r>
          </a:p>
          <a:p>
            <a:r>
              <a:rPr lang="en-US" altLang="zh-CN" sz="2800" dirty="0">
                <a:solidFill>
                  <a:srgbClr val="002060"/>
                </a:solidFill>
              </a:rPr>
              <a:t>    if(  )  </a:t>
            </a:r>
            <a:r>
              <a:rPr lang="zh-CN" altLang="en-US" sz="2800" dirty="0">
                <a:solidFill>
                  <a:srgbClr val="002060"/>
                </a:solidFill>
              </a:rPr>
              <a:t>语句</a:t>
            </a:r>
            <a:r>
              <a:rPr lang="en-US" altLang="zh-CN" sz="2800" dirty="0">
                <a:solidFill>
                  <a:srgbClr val="002060"/>
                </a:solidFill>
              </a:rPr>
              <a:t>1</a:t>
            </a:r>
          </a:p>
          <a:p>
            <a:r>
              <a:rPr lang="en-US" altLang="zh-CN" sz="2800" dirty="0">
                <a:solidFill>
                  <a:srgbClr val="002060"/>
                </a:solidFill>
              </a:rPr>
              <a:t>    else   </a:t>
            </a:r>
            <a:r>
              <a:rPr lang="zh-CN" altLang="en-US" sz="2800" dirty="0">
                <a:solidFill>
                  <a:srgbClr val="002060"/>
                </a:solidFill>
              </a:rPr>
              <a:t>语句</a:t>
            </a:r>
            <a:r>
              <a:rPr lang="en-US" altLang="zh-CN" sz="2800" dirty="0">
                <a:solidFill>
                  <a:srgbClr val="002060"/>
                </a:solidFill>
              </a:rPr>
              <a:t>2</a:t>
            </a:r>
          </a:p>
          <a:p>
            <a:r>
              <a:rPr lang="en-US" altLang="zh-CN" sz="2800" dirty="0">
                <a:solidFill>
                  <a:srgbClr val="002060"/>
                </a:solidFill>
              </a:rPr>
              <a:t>else</a:t>
            </a:r>
          </a:p>
          <a:p>
            <a:r>
              <a:rPr lang="en-US" altLang="zh-CN" sz="2800" dirty="0">
                <a:solidFill>
                  <a:srgbClr val="002060"/>
                </a:solidFill>
              </a:rPr>
              <a:t>    if(  )  </a:t>
            </a:r>
            <a:r>
              <a:rPr lang="zh-CN" altLang="en-US" sz="2800" dirty="0">
                <a:solidFill>
                  <a:srgbClr val="002060"/>
                </a:solidFill>
              </a:rPr>
              <a:t>语句</a:t>
            </a:r>
            <a:r>
              <a:rPr lang="en-US" altLang="zh-CN" sz="2800" dirty="0">
                <a:solidFill>
                  <a:srgbClr val="002060"/>
                </a:solidFill>
              </a:rPr>
              <a:t>3</a:t>
            </a:r>
          </a:p>
          <a:p>
            <a:r>
              <a:rPr lang="en-US" altLang="zh-CN" sz="2800" dirty="0">
                <a:solidFill>
                  <a:srgbClr val="002060"/>
                </a:solidFill>
              </a:rPr>
              <a:t>    else   </a:t>
            </a:r>
            <a:r>
              <a:rPr lang="zh-CN" altLang="en-US" sz="2800" dirty="0">
                <a:solidFill>
                  <a:srgbClr val="002060"/>
                </a:solidFill>
              </a:rPr>
              <a:t>语句</a:t>
            </a:r>
            <a:r>
              <a:rPr lang="en-US" altLang="zh-CN" sz="2800" dirty="0">
                <a:solidFill>
                  <a:srgbClr val="002060"/>
                </a:solidFill>
              </a:rPr>
              <a:t>4</a:t>
            </a:r>
          </a:p>
        </p:txBody>
      </p:sp>
    </p:spTree>
    <p:extLst>
      <p:ext uri="{BB962C8B-B14F-4D97-AF65-F5344CB8AC3E}">
        <p14:creationId xmlns:p14="http://schemas.microsoft.com/office/powerpoint/2010/main" val="4013431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sp>
        <p:nvSpPr>
          <p:cNvPr id="5" name="矩形 4"/>
          <p:cNvSpPr/>
          <p:nvPr/>
        </p:nvSpPr>
        <p:spPr>
          <a:xfrm>
            <a:off x="171599" y="876871"/>
            <a:ext cx="7704856" cy="3539430"/>
          </a:xfrm>
          <a:prstGeom prst="rect">
            <a:avLst/>
          </a:prstGeom>
        </p:spPr>
        <p:txBody>
          <a:bodyPr wrap="square">
            <a:spAutoFit/>
          </a:bodyPr>
          <a:lstStyle/>
          <a:p>
            <a:r>
              <a:rPr lang="en-US" altLang="zh-CN" sz="2800" dirty="0">
                <a:solidFill>
                  <a:srgbClr val="002060"/>
                </a:solidFill>
              </a:rPr>
              <a:t>【</a:t>
            </a:r>
            <a:r>
              <a:rPr lang="zh-CN" altLang="en-US" sz="2800" dirty="0">
                <a:solidFill>
                  <a:srgbClr val="002060"/>
                </a:solidFill>
              </a:rPr>
              <a:t>上机实践</a:t>
            </a:r>
            <a:r>
              <a:rPr lang="en-US" altLang="zh-CN" sz="2800" dirty="0">
                <a:solidFill>
                  <a:srgbClr val="002060"/>
                </a:solidFill>
              </a:rPr>
              <a:t>】</a:t>
            </a:r>
            <a:r>
              <a:rPr lang="zh-CN" altLang="en-US" sz="2800" dirty="0">
                <a:solidFill>
                  <a:srgbClr val="002060"/>
                </a:solidFill>
              </a:rPr>
              <a:t>完整的解一元二次方程</a:t>
            </a:r>
          </a:p>
          <a:p>
            <a:r>
              <a:rPr lang="zh-CN" altLang="en-US" sz="2800" dirty="0">
                <a:solidFill>
                  <a:srgbClr val="002060"/>
                </a:solidFill>
              </a:rPr>
              <a:t>完整解方程</a:t>
            </a:r>
            <a:r>
              <a:rPr lang="en-US" altLang="zh-CN" sz="2800" dirty="0">
                <a:solidFill>
                  <a:srgbClr val="002060"/>
                </a:solidFill>
              </a:rPr>
              <a:t>ax2+bx+c=0</a:t>
            </a:r>
            <a:r>
              <a:rPr lang="zh-CN" altLang="en-US" sz="2800" dirty="0">
                <a:solidFill>
                  <a:srgbClr val="002060"/>
                </a:solidFill>
              </a:rPr>
              <a:t>的解实际上应该有以下几种可能：</a:t>
            </a:r>
          </a:p>
          <a:p>
            <a:r>
              <a:rPr lang="en-US" altLang="zh-CN" sz="2800" dirty="0">
                <a:solidFill>
                  <a:srgbClr val="002060"/>
                </a:solidFill>
              </a:rPr>
              <a:t>(1)a=0</a:t>
            </a:r>
            <a:r>
              <a:rPr lang="zh-CN" altLang="en-US" sz="2800" dirty="0">
                <a:solidFill>
                  <a:srgbClr val="002060"/>
                </a:solidFill>
              </a:rPr>
              <a:t>，不是二次方程。</a:t>
            </a:r>
          </a:p>
          <a:p>
            <a:r>
              <a:rPr lang="en-US" altLang="zh-CN" sz="2800" dirty="0">
                <a:solidFill>
                  <a:srgbClr val="002060"/>
                </a:solidFill>
              </a:rPr>
              <a:t>(</a:t>
            </a:r>
            <a:r>
              <a:rPr lang="en-US" altLang="zh-CN" sz="2800" dirty="0" smtClean="0">
                <a:solidFill>
                  <a:srgbClr val="002060"/>
                </a:solidFill>
              </a:rPr>
              <a:t>2)b^2</a:t>
            </a:r>
            <a:r>
              <a:rPr lang="zh-CN" altLang="en-US" sz="2800" dirty="0">
                <a:solidFill>
                  <a:srgbClr val="002060"/>
                </a:solidFill>
              </a:rPr>
              <a:t>－</a:t>
            </a:r>
            <a:r>
              <a:rPr lang="en-US" altLang="zh-CN" sz="2800" dirty="0">
                <a:solidFill>
                  <a:srgbClr val="002060"/>
                </a:solidFill>
              </a:rPr>
              <a:t>4ac=0</a:t>
            </a:r>
            <a:r>
              <a:rPr lang="zh-CN" altLang="en-US" sz="2800" dirty="0">
                <a:solidFill>
                  <a:srgbClr val="002060"/>
                </a:solidFill>
              </a:rPr>
              <a:t>，有两个相等实根。</a:t>
            </a:r>
          </a:p>
          <a:p>
            <a:r>
              <a:rPr lang="en-US" altLang="zh-CN" sz="2800" dirty="0">
                <a:solidFill>
                  <a:srgbClr val="002060"/>
                </a:solidFill>
              </a:rPr>
              <a:t>(</a:t>
            </a:r>
            <a:r>
              <a:rPr lang="en-US" altLang="zh-CN" sz="2800" dirty="0" smtClean="0">
                <a:solidFill>
                  <a:srgbClr val="002060"/>
                </a:solidFill>
              </a:rPr>
              <a:t>3)b^2</a:t>
            </a:r>
            <a:r>
              <a:rPr lang="zh-CN" altLang="en-US" sz="2800" dirty="0">
                <a:solidFill>
                  <a:srgbClr val="002060"/>
                </a:solidFill>
              </a:rPr>
              <a:t>－</a:t>
            </a:r>
            <a:r>
              <a:rPr lang="en-US" altLang="zh-CN" sz="2800" dirty="0">
                <a:solidFill>
                  <a:srgbClr val="002060"/>
                </a:solidFill>
              </a:rPr>
              <a:t>4ac &gt;0</a:t>
            </a:r>
            <a:r>
              <a:rPr lang="zh-CN" altLang="en-US" sz="2800" dirty="0">
                <a:solidFill>
                  <a:srgbClr val="002060"/>
                </a:solidFill>
              </a:rPr>
              <a:t>，有两个不等实根。</a:t>
            </a:r>
          </a:p>
          <a:p>
            <a:r>
              <a:rPr lang="en-US" altLang="zh-CN" sz="2800" dirty="0">
                <a:solidFill>
                  <a:srgbClr val="002060"/>
                </a:solidFill>
              </a:rPr>
              <a:t>(</a:t>
            </a:r>
            <a:r>
              <a:rPr lang="en-US" altLang="zh-CN" sz="2800" dirty="0" smtClean="0">
                <a:solidFill>
                  <a:srgbClr val="002060"/>
                </a:solidFill>
              </a:rPr>
              <a:t>4)b^2</a:t>
            </a:r>
            <a:r>
              <a:rPr lang="zh-CN" altLang="en-US" sz="2800" dirty="0">
                <a:solidFill>
                  <a:srgbClr val="002060"/>
                </a:solidFill>
              </a:rPr>
              <a:t>－</a:t>
            </a:r>
            <a:r>
              <a:rPr lang="en-US" altLang="zh-CN" sz="2800" dirty="0">
                <a:solidFill>
                  <a:srgbClr val="002060"/>
                </a:solidFill>
              </a:rPr>
              <a:t>4ac &lt;0</a:t>
            </a:r>
            <a:r>
              <a:rPr lang="zh-CN" altLang="en-US" sz="2800" dirty="0">
                <a:solidFill>
                  <a:srgbClr val="002060"/>
                </a:solidFill>
              </a:rPr>
              <a:t>，没有实根（注意：引入虚数概念后，应该有两个共轭复根）。</a:t>
            </a:r>
          </a:p>
        </p:txBody>
      </p:sp>
      <p:sp>
        <p:nvSpPr>
          <p:cNvPr id="3" name="矩形 2"/>
          <p:cNvSpPr/>
          <p:nvPr/>
        </p:nvSpPr>
        <p:spPr>
          <a:xfrm>
            <a:off x="0" y="4549279"/>
            <a:ext cx="8120063" cy="6001643"/>
          </a:xfrm>
          <a:prstGeom prst="rect">
            <a:avLst/>
          </a:prstGeom>
        </p:spPr>
        <p:txBody>
          <a:bodyPr wrap="square">
            <a:spAutoFit/>
          </a:bodyPr>
          <a:lstStyle/>
          <a:p>
            <a:r>
              <a:rPr lang="zh-CN" altLang="en-US" sz="2400" dirty="0">
                <a:solidFill>
                  <a:srgbClr val="002060"/>
                </a:solidFill>
              </a:rPr>
              <a:t>定义浮点数 </a:t>
            </a:r>
            <a:r>
              <a:rPr lang="en-US" altLang="zh-CN" sz="2400" dirty="0">
                <a:solidFill>
                  <a:srgbClr val="002060"/>
                </a:solidFill>
              </a:rPr>
              <a:t>a,b,c,disc,x1,x2</a:t>
            </a:r>
          </a:p>
          <a:p>
            <a:r>
              <a:rPr lang="zh-CN" altLang="en-US" sz="2400" dirty="0">
                <a:solidFill>
                  <a:srgbClr val="002060"/>
                </a:solidFill>
              </a:rPr>
              <a:t>输入</a:t>
            </a:r>
            <a:r>
              <a:rPr lang="en-US" altLang="zh-CN" sz="2400" dirty="0" err="1">
                <a:solidFill>
                  <a:srgbClr val="002060"/>
                </a:solidFill>
              </a:rPr>
              <a:t>a,b,c</a:t>
            </a:r>
            <a:r>
              <a:rPr lang="zh-CN" altLang="en-US" sz="2400" dirty="0">
                <a:solidFill>
                  <a:srgbClr val="002060"/>
                </a:solidFill>
              </a:rPr>
              <a:t>的值</a:t>
            </a:r>
          </a:p>
          <a:p>
            <a:r>
              <a:rPr lang="zh-CN" altLang="en-US" sz="2400" dirty="0">
                <a:solidFill>
                  <a:srgbClr val="002060"/>
                </a:solidFill>
              </a:rPr>
              <a:t>如果（</a:t>
            </a:r>
            <a:r>
              <a:rPr lang="en-US" altLang="zh-CN" sz="2400" dirty="0" err="1">
                <a:solidFill>
                  <a:srgbClr val="002060"/>
                </a:solidFill>
              </a:rPr>
              <a:t>fabs</a:t>
            </a:r>
            <a:r>
              <a:rPr lang="en-US" altLang="zh-CN" sz="2400" dirty="0">
                <a:solidFill>
                  <a:srgbClr val="002060"/>
                </a:solidFill>
              </a:rPr>
              <a:t>(a)&lt;=1e-6</a:t>
            </a:r>
            <a:r>
              <a:rPr lang="zh-CN" altLang="en-US" sz="2400" dirty="0">
                <a:solidFill>
                  <a:srgbClr val="002060"/>
                </a:solidFill>
              </a:rPr>
              <a:t>）</a:t>
            </a:r>
            <a:r>
              <a:rPr lang="en-US" altLang="zh-CN" sz="2400" dirty="0">
                <a:solidFill>
                  <a:srgbClr val="002060"/>
                </a:solidFill>
              </a:rPr>
              <a:t>//1e</a:t>
            </a:r>
            <a:r>
              <a:rPr lang="zh-CN" altLang="en-US" sz="2400" dirty="0">
                <a:solidFill>
                  <a:srgbClr val="002060"/>
                </a:solidFill>
              </a:rPr>
              <a:t>－</a:t>
            </a:r>
            <a:r>
              <a:rPr lang="en-US" altLang="zh-CN" sz="2400" dirty="0">
                <a:solidFill>
                  <a:srgbClr val="002060"/>
                </a:solidFill>
              </a:rPr>
              <a:t>6</a:t>
            </a:r>
            <a:r>
              <a:rPr lang="zh-CN" altLang="en-US" sz="2400" dirty="0">
                <a:solidFill>
                  <a:srgbClr val="002060"/>
                </a:solidFill>
              </a:rPr>
              <a:t>为科学计数法，即１</a:t>
            </a:r>
            <a:r>
              <a:rPr lang="en-US" altLang="zh-CN" sz="2400" dirty="0">
                <a:solidFill>
                  <a:srgbClr val="002060"/>
                </a:solidFill>
              </a:rPr>
              <a:t>×</a:t>
            </a:r>
            <a:r>
              <a:rPr lang="zh-CN" altLang="en-US" sz="2400" dirty="0">
                <a:solidFill>
                  <a:srgbClr val="002060"/>
                </a:solidFill>
              </a:rPr>
              <a:t>１０－６</a:t>
            </a:r>
          </a:p>
          <a:p>
            <a:r>
              <a:rPr lang="zh-CN" altLang="en-US" sz="2400" dirty="0">
                <a:solidFill>
                  <a:srgbClr val="002060"/>
                </a:solidFill>
              </a:rPr>
              <a:t>   输出“不是一元二次方程”</a:t>
            </a:r>
          </a:p>
          <a:p>
            <a:r>
              <a:rPr lang="zh-CN" altLang="en-US" sz="2400" dirty="0">
                <a:solidFill>
                  <a:srgbClr val="002060"/>
                </a:solidFill>
              </a:rPr>
              <a:t>否则</a:t>
            </a:r>
          </a:p>
          <a:p>
            <a:r>
              <a:rPr lang="en-US" altLang="zh-CN" sz="2400" dirty="0">
                <a:solidFill>
                  <a:srgbClr val="002060"/>
                </a:solidFill>
              </a:rPr>
              <a:t>{</a:t>
            </a:r>
          </a:p>
          <a:p>
            <a:r>
              <a:rPr lang="en-US" altLang="zh-CN" sz="2400" dirty="0">
                <a:solidFill>
                  <a:srgbClr val="002060"/>
                </a:solidFill>
              </a:rPr>
              <a:t>   </a:t>
            </a:r>
            <a:r>
              <a:rPr lang="zh-CN" altLang="en-US" sz="2400" dirty="0">
                <a:solidFill>
                  <a:srgbClr val="002060"/>
                </a:solidFill>
              </a:rPr>
              <a:t>设</a:t>
            </a:r>
            <a:r>
              <a:rPr lang="en-US" altLang="zh-CN" sz="2400" dirty="0">
                <a:solidFill>
                  <a:srgbClr val="002060"/>
                </a:solidFill>
              </a:rPr>
              <a:t>disc=b*b</a:t>
            </a:r>
            <a:r>
              <a:rPr lang="zh-CN" altLang="en-US" sz="2400" dirty="0">
                <a:solidFill>
                  <a:srgbClr val="002060"/>
                </a:solidFill>
              </a:rPr>
              <a:t>－</a:t>
            </a:r>
            <a:r>
              <a:rPr lang="en-US" altLang="zh-CN" sz="2400" dirty="0">
                <a:solidFill>
                  <a:srgbClr val="002060"/>
                </a:solidFill>
              </a:rPr>
              <a:t>4ac</a:t>
            </a:r>
          </a:p>
          <a:p>
            <a:r>
              <a:rPr lang="en-US" altLang="zh-CN" sz="2400" dirty="0">
                <a:solidFill>
                  <a:srgbClr val="002060"/>
                </a:solidFill>
              </a:rPr>
              <a:t>   </a:t>
            </a:r>
            <a:r>
              <a:rPr lang="zh-CN" altLang="en-US" sz="2400" dirty="0">
                <a:solidFill>
                  <a:srgbClr val="002060"/>
                </a:solidFill>
              </a:rPr>
              <a:t>如果</a:t>
            </a:r>
            <a:r>
              <a:rPr lang="en-US" altLang="zh-CN" sz="2400" dirty="0">
                <a:solidFill>
                  <a:srgbClr val="002060"/>
                </a:solidFill>
              </a:rPr>
              <a:t>(disc</a:t>
            </a:r>
            <a:r>
              <a:rPr lang="zh-CN" altLang="en-US" sz="2400" dirty="0">
                <a:solidFill>
                  <a:srgbClr val="002060"/>
                </a:solidFill>
              </a:rPr>
              <a:t>＝＝</a:t>
            </a:r>
            <a:r>
              <a:rPr lang="en-US" altLang="zh-CN" sz="2400" dirty="0">
                <a:solidFill>
                  <a:srgbClr val="002060"/>
                </a:solidFill>
              </a:rPr>
              <a:t>0)//</a:t>
            </a:r>
            <a:r>
              <a:rPr lang="zh-CN" altLang="en-US" sz="2400" dirty="0">
                <a:solidFill>
                  <a:srgbClr val="002060"/>
                </a:solidFill>
              </a:rPr>
              <a:t>注意实际代码的括号内应写成（</a:t>
            </a:r>
            <a:r>
              <a:rPr lang="en-US" altLang="zh-CN" sz="2400" dirty="0" err="1">
                <a:solidFill>
                  <a:srgbClr val="002060"/>
                </a:solidFill>
              </a:rPr>
              <a:t>fabs</a:t>
            </a:r>
            <a:r>
              <a:rPr lang="en-US" altLang="zh-CN" sz="2400" dirty="0">
                <a:solidFill>
                  <a:srgbClr val="002060"/>
                </a:solidFill>
              </a:rPr>
              <a:t>(disc)&lt;=0.000001</a:t>
            </a:r>
            <a:r>
              <a:rPr lang="zh-CN" altLang="en-US" sz="2400" dirty="0">
                <a:solidFill>
                  <a:srgbClr val="002060"/>
                </a:solidFill>
              </a:rPr>
              <a:t>）</a:t>
            </a:r>
          </a:p>
          <a:p>
            <a:r>
              <a:rPr lang="zh-CN" altLang="en-US" sz="2400" dirty="0">
                <a:solidFill>
                  <a:srgbClr val="002060"/>
                </a:solidFill>
              </a:rPr>
              <a:t>      输出两个相同的实根</a:t>
            </a:r>
          </a:p>
          <a:p>
            <a:r>
              <a:rPr lang="zh-CN" altLang="en-US" sz="2400" dirty="0">
                <a:solidFill>
                  <a:srgbClr val="002060"/>
                </a:solidFill>
              </a:rPr>
              <a:t>   否则如果（</a:t>
            </a:r>
            <a:r>
              <a:rPr lang="en-US" altLang="zh-CN" sz="2400" dirty="0">
                <a:solidFill>
                  <a:srgbClr val="002060"/>
                </a:solidFill>
              </a:rPr>
              <a:t>disc&gt;0</a:t>
            </a:r>
            <a:r>
              <a:rPr lang="zh-CN" altLang="en-US" sz="2400" dirty="0">
                <a:solidFill>
                  <a:srgbClr val="002060"/>
                </a:solidFill>
              </a:rPr>
              <a:t>）</a:t>
            </a:r>
            <a:r>
              <a:rPr lang="en-US" altLang="zh-CN" sz="2400" dirty="0">
                <a:solidFill>
                  <a:srgbClr val="002060"/>
                </a:solidFill>
              </a:rPr>
              <a:t>//</a:t>
            </a:r>
            <a:r>
              <a:rPr lang="zh-CN" altLang="en-US" sz="2400" dirty="0">
                <a:solidFill>
                  <a:srgbClr val="002060"/>
                </a:solidFill>
              </a:rPr>
              <a:t>此处的代码应该怎么写？</a:t>
            </a:r>
          </a:p>
          <a:p>
            <a:r>
              <a:rPr lang="zh-CN" altLang="en-US" sz="2400" dirty="0">
                <a:solidFill>
                  <a:srgbClr val="002060"/>
                </a:solidFill>
              </a:rPr>
              <a:t>      输出两不同的实根</a:t>
            </a:r>
          </a:p>
          <a:p>
            <a:r>
              <a:rPr lang="zh-CN" altLang="en-US" sz="2400" dirty="0">
                <a:solidFill>
                  <a:srgbClr val="002060"/>
                </a:solidFill>
              </a:rPr>
              <a:t>   否则</a:t>
            </a:r>
          </a:p>
          <a:p>
            <a:r>
              <a:rPr lang="zh-CN" altLang="en-US" sz="2400" dirty="0">
                <a:solidFill>
                  <a:srgbClr val="002060"/>
                </a:solidFill>
              </a:rPr>
              <a:t>     输出“无实根”</a:t>
            </a:r>
          </a:p>
          <a:p>
            <a:r>
              <a:rPr lang="en-US" altLang="zh-CN" sz="2400" dirty="0">
                <a:solidFill>
                  <a:srgbClr val="002060"/>
                </a:solidFill>
              </a:rPr>
              <a:t>}</a:t>
            </a:r>
          </a:p>
        </p:txBody>
      </p:sp>
    </p:spTree>
    <p:extLst>
      <p:ext uri="{BB962C8B-B14F-4D97-AF65-F5344CB8AC3E}">
        <p14:creationId xmlns:p14="http://schemas.microsoft.com/office/powerpoint/2010/main" val="1502328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sp>
        <p:nvSpPr>
          <p:cNvPr id="5" name="矩形 4"/>
          <p:cNvSpPr/>
          <p:nvPr/>
        </p:nvSpPr>
        <p:spPr>
          <a:xfrm>
            <a:off x="171599" y="876871"/>
            <a:ext cx="7704856" cy="5693866"/>
          </a:xfrm>
          <a:prstGeom prst="rect">
            <a:avLst/>
          </a:prstGeom>
        </p:spPr>
        <p:txBody>
          <a:bodyPr wrap="square">
            <a:spAutoFit/>
          </a:bodyPr>
          <a:lstStyle/>
          <a:p>
            <a:r>
              <a:rPr lang="en-US" altLang="zh-CN" sz="2800" dirty="0">
                <a:solidFill>
                  <a:srgbClr val="002060"/>
                </a:solidFill>
              </a:rPr>
              <a:t>【</a:t>
            </a:r>
            <a:r>
              <a:rPr lang="zh-CN" altLang="en-US" sz="2800" dirty="0">
                <a:solidFill>
                  <a:srgbClr val="002060"/>
                </a:solidFill>
              </a:rPr>
              <a:t>例题描述</a:t>
            </a:r>
            <a:r>
              <a:rPr lang="en-US" altLang="zh-CN" sz="2800" dirty="0">
                <a:solidFill>
                  <a:srgbClr val="002060"/>
                </a:solidFill>
              </a:rPr>
              <a:t>】</a:t>
            </a:r>
            <a:r>
              <a:rPr lang="zh-CN" altLang="en-US" sz="2800" dirty="0">
                <a:solidFill>
                  <a:srgbClr val="002060"/>
                </a:solidFill>
              </a:rPr>
              <a:t>判断闰年</a:t>
            </a:r>
          </a:p>
          <a:p>
            <a:r>
              <a:rPr lang="zh-CN" altLang="en-US" sz="2800" dirty="0">
                <a:solidFill>
                  <a:srgbClr val="002060"/>
                </a:solidFill>
              </a:rPr>
              <a:t>闰年</a:t>
            </a:r>
            <a:r>
              <a:rPr lang="en-US" altLang="zh-CN" sz="2800" dirty="0">
                <a:solidFill>
                  <a:srgbClr val="002060"/>
                </a:solidFill>
              </a:rPr>
              <a:t>(Leap Year)</a:t>
            </a:r>
            <a:r>
              <a:rPr lang="zh-CN" altLang="en-US" sz="2800" dirty="0">
                <a:solidFill>
                  <a:srgbClr val="002060"/>
                </a:solidFill>
              </a:rPr>
              <a:t>是为了弥补因人为历法规定造成的年度天数与地球实际公转周期的时间差而设立的。因为地球绕太阳运行周期为</a:t>
            </a:r>
            <a:r>
              <a:rPr lang="en-US" altLang="zh-CN" sz="2800" dirty="0">
                <a:solidFill>
                  <a:srgbClr val="002060"/>
                </a:solidFill>
              </a:rPr>
              <a:t>365</a:t>
            </a:r>
            <a:r>
              <a:rPr lang="zh-CN" altLang="en-US" sz="2800" dirty="0">
                <a:solidFill>
                  <a:srgbClr val="002060"/>
                </a:solidFill>
              </a:rPr>
              <a:t>天</a:t>
            </a:r>
            <a:r>
              <a:rPr lang="en-US" altLang="zh-CN" sz="2800" dirty="0">
                <a:solidFill>
                  <a:srgbClr val="002060"/>
                </a:solidFill>
              </a:rPr>
              <a:t>5</a:t>
            </a:r>
            <a:r>
              <a:rPr lang="zh-CN" altLang="en-US" sz="2800" dirty="0">
                <a:solidFill>
                  <a:srgbClr val="002060"/>
                </a:solidFill>
              </a:rPr>
              <a:t>小时</a:t>
            </a:r>
            <a:r>
              <a:rPr lang="en-US" altLang="zh-CN" sz="2800" dirty="0">
                <a:solidFill>
                  <a:srgbClr val="002060"/>
                </a:solidFill>
              </a:rPr>
              <a:t>48</a:t>
            </a:r>
            <a:r>
              <a:rPr lang="zh-CN" altLang="en-US" sz="2800" dirty="0">
                <a:solidFill>
                  <a:srgbClr val="002060"/>
                </a:solidFill>
              </a:rPr>
              <a:t>分</a:t>
            </a:r>
            <a:r>
              <a:rPr lang="en-US" altLang="zh-CN" sz="2800" dirty="0">
                <a:solidFill>
                  <a:srgbClr val="002060"/>
                </a:solidFill>
              </a:rPr>
              <a:t>46</a:t>
            </a:r>
            <a:r>
              <a:rPr lang="zh-CN" altLang="en-US" sz="2800" dirty="0">
                <a:solidFill>
                  <a:srgbClr val="002060"/>
                </a:solidFill>
              </a:rPr>
              <a:t>秒（合</a:t>
            </a:r>
            <a:r>
              <a:rPr lang="en-US" altLang="zh-CN" sz="2800" dirty="0">
                <a:solidFill>
                  <a:srgbClr val="002060"/>
                </a:solidFill>
              </a:rPr>
              <a:t>365.24219</a:t>
            </a:r>
            <a:r>
              <a:rPr lang="zh-CN" altLang="en-US" sz="2800" dirty="0">
                <a:solidFill>
                  <a:srgbClr val="002060"/>
                </a:solidFill>
              </a:rPr>
              <a:t>天）即一回归年（</a:t>
            </a:r>
            <a:r>
              <a:rPr lang="en-US" altLang="zh-CN" sz="2800" dirty="0">
                <a:solidFill>
                  <a:srgbClr val="002060"/>
                </a:solidFill>
              </a:rPr>
              <a:t>tropical year</a:t>
            </a:r>
            <a:r>
              <a:rPr lang="zh-CN" altLang="en-US" sz="2800" dirty="0">
                <a:solidFill>
                  <a:srgbClr val="002060"/>
                </a:solidFill>
              </a:rPr>
              <a:t>）。公历的平年只有</a:t>
            </a:r>
            <a:r>
              <a:rPr lang="en-US" altLang="zh-CN" sz="2800" dirty="0">
                <a:solidFill>
                  <a:srgbClr val="002060"/>
                </a:solidFill>
              </a:rPr>
              <a:t>365</a:t>
            </a:r>
            <a:r>
              <a:rPr lang="zh-CN" altLang="en-US" sz="2800" dirty="0">
                <a:solidFill>
                  <a:srgbClr val="002060"/>
                </a:solidFill>
              </a:rPr>
              <a:t>日，比回归年短约</a:t>
            </a:r>
            <a:r>
              <a:rPr lang="en-US" altLang="zh-CN" sz="2800" dirty="0">
                <a:solidFill>
                  <a:srgbClr val="002060"/>
                </a:solidFill>
              </a:rPr>
              <a:t>0.2422 </a:t>
            </a:r>
            <a:r>
              <a:rPr lang="zh-CN" altLang="en-US" sz="2800" dirty="0">
                <a:solidFill>
                  <a:srgbClr val="002060"/>
                </a:solidFill>
              </a:rPr>
              <a:t>日，所余下的时间约为四年累计一天，故四年于</a:t>
            </a:r>
            <a:r>
              <a:rPr lang="en-US" altLang="zh-CN" sz="2800" dirty="0">
                <a:solidFill>
                  <a:srgbClr val="002060"/>
                </a:solidFill>
              </a:rPr>
              <a:t>2</a:t>
            </a:r>
            <a:r>
              <a:rPr lang="zh-CN" altLang="en-US" sz="2800" dirty="0">
                <a:solidFill>
                  <a:srgbClr val="002060"/>
                </a:solidFill>
              </a:rPr>
              <a:t>月加</a:t>
            </a:r>
            <a:r>
              <a:rPr lang="en-US" altLang="zh-CN" sz="2800" dirty="0">
                <a:solidFill>
                  <a:srgbClr val="002060"/>
                </a:solidFill>
              </a:rPr>
              <a:t>1</a:t>
            </a:r>
            <a:r>
              <a:rPr lang="zh-CN" altLang="en-US" sz="2800" dirty="0">
                <a:solidFill>
                  <a:srgbClr val="002060"/>
                </a:solidFill>
              </a:rPr>
              <a:t>天，使当年的历年长度为</a:t>
            </a:r>
            <a:r>
              <a:rPr lang="en-US" altLang="zh-CN" sz="2800" dirty="0">
                <a:solidFill>
                  <a:srgbClr val="002060"/>
                </a:solidFill>
              </a:rPr>
              <a:t>366</a:t>
            </a:r>
            <a:r>
              <a:rPr lang="zh-CN" altLang="en-US" sz="2800" dirty="0">
                <a:solidFill>
                  <a:srgbClr val="002060"/>
                </a:solidFill>
              </a:rPr>
              <a:t>日，这一年就为闰年。现行公历中每</a:t>
            </a:r>
            <a:r>
              <a:rPr lang="en-US" altLang="zh-CN" sz="2800" dirty="0">
                <a:solidFill>
                  <a:srgbClr val="002060"/>
                </a:solidFill>
              </a:rPr>
              <a:t>400</a:t>
            </a:r>
            <a:r>
              <a:rPr lang="zh-CN" altLang="en-US" sz="2800" dirty="0">
                <a:solidFill>
                  <a:srgbClr val="002060"/>
                </a:solidFill>
              </a:rPr>
              <a:t>年有</a:t>
            </a:r>
            <a:r>
              <a:rPr lang="en-US" altLang="zh-CN" sz="2800" dirty="0">
                <a:solidFill>
                  <a:srgbClr val="002060"/>
                </a:solidFill>
              </a:rPr>
              <a:t>97</a:t>
            </a:r>
            <a:r>
              <a:rPr lang="zh-CN" altLang="en-US" sz="2800" dirty="0">
                <a:solidFill>
                  <a:srgbClr val="002060"/>
                </a:solidFill>
              </a:rPr>
              <a:t>个闰年。</a:t>
            </a:r>
          </a:p>
          <a:p>
            <a:r>
              <a:rPr lang="zh-CN" altLang="en-US" sz="2800" dirty="0">
                <a:solidFill>
                  <a:srgbClr val="002060"/>
                </a:solidFill>
              </a:rPr>
              <a:t>闰年的条件是符合下面二者之一：（</a:t>
            </a:r>
            <a:r>
              <a:rPr lang="en-US" altLang="zh-CN" sz="2800" dirty="0">
                <a:solidFill>
                  <a:srgbClr val="002060"/>
                </a:solidFill>
              </a:rPr>
              <a:t>1</a:t>
            </a:r>
            <a:r>
              <a:rPr lang="zh-CN" altLang="en-US" sz="2800" dirty="0">
                <a:solidFill>
                  <a:srgbClr val="002060"/>
                </a:solidFill>
              </a:rPr>
              <a:t>）能被</a:t>
            </a:r>
            <a:r>
              <a:rPr lang="en-US" altLang="zh-CN" sz="2800" dirty="0">
                <a:solidFill>
                  <a:srgbClr val="002060"/>
                </a:solidFill>
              </a:rPr>
              <a:t>4</a:t>
            </a:r>
            <a:r>
              <a:rPr lang="zh-CN" altLang="en-US" sz="2800" dirty="0">
                <a:solidFill>
                  <a:srgbClr val="002060"/>
                </a:solidFill>
              </a:rPr>
              <a:t>整除，但不能被</a:t>
            </a:r>
            <a:r>
              <a:rPr lang="en-US" altLang="zh-CN" sz="2800" dirty="0">
                <a:solidFill>
                  <a:srgbClr val="002060"/>
                </a:solidFill>
              </a:rPr>
              <a:t>100</a:t>
            </a:r>
            <a:r>
              <a:rPr lang="zh-CN" altLang="en-US" sz="2800" dirty="0">
                <a:solidFill>
                  <a:srgbClr val="002060"/>
                </a:solidFill>
              </a:rPr>
              <a:t>整除。（</a:t>
            </a:r>
            <a:r>
              <a:rPr lang="en-US" altLang="zh-CN" sz="2800" dirty="0">
                <a:solidFill>
                  <a:srgbClr val="002060"/>
                </a:solidFill>
              </a:rPr>
              <a:t>2</a:t>
            </a:r>
            <a:r>
              <a:rPr lang="zh-CN" altLang="en-US" sz="2800" dirty="0">
                <a:solidFill>
                  <a:srgbClr val="002060"/>
                </a:solidFill>
              </a:rPr>
              <a:t>）能被</a:t>
            </a:r>
            <a:r>
              <a:rPr lang="en-US" altLang="zh-CN" sz="2800" dirty="0">
                <a:solidFill>
                  <a:srgbClr val="002060"/>
                </a:solidFill>
              </a:rPr>
              <a:t>4</a:t>
            </a:r>
            <a:r>
              <a:rPr lang="zh-CN" altLang="en-US" sz="2800" dirty="0">
                <a:solidFill>
                  <a:srgbClr val="002060"/>
                </a:solidFill>
              </a:rPr>
              <a:t>整除，又能被</a:t>
            </a:r>
            <a:r>
              <a:rPr lang="en-US" altLang="zh-CN" sz="2800" dirty="0">
                <a:solidFill>
                  <a:srgbClr val="002060"/>
                </a:solidFill>
              </a:rPr>
              <a:t>400</a:t>
            </a:r>
            <a:r>
              <a:rPr lang="zh-CN" altLang="en-US" sz="2800" dirty="0">
                <a:solidFill>
                  <a:srgbClr val="002060"/>
                </a:solidFill>
              </a:rPr>
              <a:t>整除。请编程判断某一年是否是闰年。</a:t>
            </a:r>
          </a:p>
        </p:txBody>
      </p:sp>
    </p:spTree>
    <p:extLst>
      <p:ext uri="{BB962C8B-B14F-4D97-AF65-F5344CB8AC3E}">
        <p14:creationId xmlns:p14="http://schemas.microsoft.com/office/powerpoint/2010/main" val="3997863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顺序结构</a:t>
            </a:r>
            <a:endParaRPr lang="zh-CN" altLang="en-US" b="1" dirty="0">
              <a:solidFill>
                <a:srgbClr val="002060"/>
              </a:solidFill>
            </a:endParaRPr>
          </a:p>
        </p:txBody>
      </p:sp>
      <p:sp>
        <p:nvSpPr>
          <p:cNvPr id="3" name="内容占位符 2"/>
          <p:cNvSpPr>
            <a:spLocks noGrp="1"/>
          </p:cNvSpPr>
          <p:nvPr>
            <p:ph idx="1"/>
          </p:nvPr>
        </p:nvSpPr>
        <p:spPr>
          <a:xfrm>
            <a:off x="-1458" y="876871"/>
            <a:ext cx="8121521" cy="3240360"/>
          </a:xfrm>
        </p:spPr>
        <p:txBody>
          <a:bodyPr>
            <a:noAutofit/>
          </a:bodyPr>
          <a:lstStyle/>
          <a:p>
            <a:r>
              <a:rPr lang="en-US" altLang="zh-CN" sz="2800" dirty="0">
                <a:solidFill>
                  <a:srgbClr val="002060"/>
                </a:solidFill>
              </a:rPr>
              <a:t>【</a:t>
            </a:r>
            <a:r>
              <a:rPr lang="zh-CN" altLang="en-US" sz="2800" dirty="0">
                <a:solidFill>
                  <a:srgbClr val="002060"/>
                </a:solidFill>
              </a:rPr>
              <a:t>例题描述</a:t>
            </a:r>
            <a:r>
              <a:rPr lang="en-US" altLang="zh-CN" sz="2800" dirty="0">
                <a:solidFill>
                  <a:srgbClr val="002060"/>
                </a:solidFill>
              </a:rPr>
              <a:t>】</a:t>
            </a:r>
            <a:r>
              <a:rPr lang="zh-CN" altLang="en-US" sz="2800" dirty="0">
                <a:solidFill>
                  <a:srgbClr val="002060"/>
                </a:solidFill>
              </a:rPr>
              <a:t>魔法石检验</a:t>
            </a:r>
          </a:p>
          <a:p>
            <a:r>
              <a:rPr lang="zh-CN" altLang="en-US" sz="2800" dirty="0">
                <a:solidFill>
                  <a:srgbClr val="002060"/>
                </a:solidFill>
              </a:rPr>
              <a:t>魔法的能量来源是从魔法石中提取的</a:t>
            </a:r>
            <a:r>
              <a:rPr lang="zh-CN" altLang="en-US" sz="2800" dirty="0" smtClean="0">
                <a:solidFill>
                  <a:srgbClr val="002060"/>
                </a:solidFill>
              </a:rPr>
              <a:t>，每</a:t>
            </a:r>
            <a:r>
              <a:rPr lang="zh-CN" altLang="en-US" sz="2800" dirty="0">
                <a:solidFill>
                  <a:srgbClr val="002060"/>
                </a:solidFill>
              </a:rPr>
              <a:t>一块魔法石的价值由一个三位整数表示，其中百位数表示等级，十位数表示类别，个位数表示纯净度。现已知一个魔法石的三位数表示，试分别输出该魔法石的等级、类别、</a:t>
            </a:r>
            <a:r>
              <a:rPr lang="zh-CN" altLang="en-US" sz="2800">
                <a:solidFill>
                  <a:srgbClr val="002060"/>
                </a:solidFill>
              </a:rPr>
              <a:t>纯净度</a:t>
            </a:r>
            <a:r>
              <a:rPr lang="zh-CN" altLang="en-US" sz="2800" smtClean="0">
                <a:solidFill>
                  <a:srgbClr val="002060"/>
                </a:solidFill>
              </a:rPr>
              <a:t>。 </a:t>
            </a:r>
            <a:endParaRPr lang="zh-CN" altLang="en-US" sz="2800" dirty="0">
              <a:solidFill>
                <a:srgbClr val="002060"/>
              </a:solidFill>
            </a:endParaRPr>
          </a:p>
        </p:txBody>
      </p:sp>
      <p:sp>
        <p:nvSpPr>
          <p:cNvPr id="4" name="矩形 3"/>
          <p:cNvSpPr/>
          <p:nvPr/>
        </p:nvSpPr>
        <p:spPr>
          <a:xfrm>
            <a:off x="315615" y="4621287"/>
            <a:ext cx="7488832" cy="3539430"/>
          </a:xfrm>
          <a:prstGeom prst="rect">
            <a:avLst/>
          </a:prstGeom>
        </p:spPr>
        <p:txBody>
          <a:bodyPr wrap="square">
            <a:spAutoFit/>
          </a:bodyPr>
          <a:lstStyle/>
          <a:p>
            <a:r>
              <a:rPr lang="zh-CN" altLang="en-US" sz="2800" dirty="0">
                <a:solidFill>
                  <a:srgbClr val="002060"/>
                </a:solidFill>
              </a:rPr>
              <a:t>题目本质是分解一个三位整数，而取余运算可以得到数据的各个位数。因此对实际分解过程进行模拟，即不断取余，依次得到数据的个位数。例如分解数据</a:t>
            </a:r>
            <a:r>
              <a:rPr lang="en-US" altLang="zh-CN" sz="2800" dirty="0">
                <a:solidFill>
                  <a:srgbClr val="002060"/>
                </a:solidFill>
              </a:rPr>
              <a:t>398</a:t>
            </a:r>
            <a:r>
              <a:rPr lang="zh-CN" altLang="en-US" sz="2800" dirty="0">
                <a:solidFill>
                  <a:srgbClr val="002060"/>
                </a:solidFill>
              </a:rPr>
              <a:t>，采用的方案为：</a:t>
            </a:r>
          </a:p>
          <a:p>
            <a:r>
              <a:rPr lang="zh-CN" altLang="en-US" sz="2800" dirty="0">
                <a:solidFill>
                  <a:srgbClr val="002060"/>
                </a:solidFill>
              </a:rPr>
              <a:t>（</a:t>
            </a:r>
            <a:r>
              <a:rPr lang="en-US" altLang="zh-CN" sz="2800" dirty="0">
                <a:solidFill>
                  <a:srgbClr val="002060"/>
                </a:solidFill>
              </a:rPr>
              <a:t>1</a:t>
            </a:r>
            <a:r>
              <a:rPr lang="zh-CN" altLang="en-US" sz="2800" dirty="0">
                <a:solidFill>
                  <a:srgbClr val="002060"/>
                </a:solidFill>
              </a:rPr>
              <a:t>）取其个位：</a:t>
            </a:r>
            <a:r>
              <a:rPr lang="en-US" altLang="zh-CN" sz="2800" dirty="0">
                <a:solidFill>
                  <a:srgbClr val="002060"/>
                </a:solidFill>
              </a:rPr>
              <a:t>398%10</a:t>
            </a:r>
            <a:r>
              <a:rPr lang="zh-CN" altLang="en-US" sz="2800" dirty="0">
                <a:solidFill>
                  <a:srgbClr val="002060"/>
                </a:solidFill>
              </a:rPr>
              <a:t>＝</a:t>
            </a:r>
            <a:r>
              <a:rPr lang="en-US" altLang="zh-CN" sz="2800" dirty="0">
                <a:solidFill>
                  <a:srgbClr val="002060"/>
                </a:solidFill>
              </a:rPr>
              <a:t>8</a:t>
            </a:r>
          </a:p>
          <a:p>
            <a:r>
              <a:rPr lang="zh-CN" altLang="en-US" sz="2800" dirty="0">
                <a:solidFill>
                  <a:srgbClr val="002060"/>
                </a:solidFill>
              </a:rPr>
              <a:t>（</a:t>
            </a:r>
            <a:r>
              <a:rPr lang="en-US" altLang="zh-CN" sz="2800" dirty="0">
                <a:solidFill>
                  <a:srgbClr val="002060"/>
                </a:solidFill>
              </a:rPr>
              <a:t>2</a:t>
            </a:r>
            <a:r>
              <a:rPr lang="zh-CN" altLang="en-US" sz="2800" dirty="0" smtClean="0">
                <a:solidFill>
                  <a:srgbClr val="002060"/>
                </a:solidFill>
              </a:rPr>
              <a:t>）</a:t>
            </a:r>
            <a:r>
              <a:rPr lang="zh-CN" altLang="en-US" sz="2800" dirty="0">
                <a:solidFill>
                  <a:srgbClr val="002060"/>
                </a:solidFill>
              </a:rPr>
              <a:t>取其百位：</a:t>
            </a:r>
            <a:r>
              <a:rPr lang="en-US" altLang="zh-CN" sz="2800" dirty="0" smtClean="0">
                <a:solidFill>
                  <a:srgbClr val="002060"/>
                </a:solidFill>
              </a:rPr>
              <a:t>398/100=3</a:t>
            </a:r>
          </a:p>
          <a:p>
            <a:r>
              <a:rPr lang="zh-CN" altLang="en-US" sz="2800" dirty="0" smtClean="0">
                <a:solidFill>
                  <a:srgbClr val="002060"/>
                </a:solidFill>
              </a:rPr>
              <a:t>（</a:t>
            </a:r>
            <a:r>
              <a:rPr lang="en-US" altLang="zh-CN" sz="2800" dirty="0">
                <a:solidFill>
                  <a:srgbClr val="002060"/>
                </a:solidFill>
              </a:rPr>
              <a:t>3</a:t>
            </a:r>
            <a:r>
              <a:rPr lang="zh-CN" altLang="en-US" sz="2800" dirty="0" smtClean="0">
                <a:solidFill>
                  <a:srgbClr val="002060"/>
                </a:solidFill>
              </a:rPr>
              <a:t>）取</a:t>
            </a:r>
            <a:r>
              <a:rPr lang="zh-CN" altLang="en-US" sz="2800" dirty="0">
                <a:solidFill>
                  <a:srgbClr val="002060"/>
                </a:solidFill>
              </a:rPr>
              <a:t>其十位：</a:t>
            </a:r>
            <a:r>
              <a:rPr lang="en-US" altLang="zh-CN" sz="2800" dirty="0">
                <a:solidFill>
                  <a:srgbClr val="002060"/>
                </a:solidFill>
              </a:rPr>
              <a:t>398/10%10</a:t>
            </a:r>
            <a:r>
              <a:rPr lang="zh-CN" altLang="en-US" sz="2800" dirty="0">
                <a:solidFill>
                  <a:srgbClr val="002060"/>
                </a:solidFill>
              </a:rPr>
              <a:t>＝</a:t>
            </a:r>
            <a:r>
              <a:rPr lang="en-US" altLang="zh-CN" sz="2800" dirty="0">
                <a:solidFill>
                  <a:srgbClr val="002060"/>
                </a:solidFill>
              </a:rPr>
              <a:t>9</a:t>
            </a:r>
          </a:p>
          <a:p>
            <a:endParaRPr lang="en-US" altLang="zh-CN" sz="2800" dirty="0">
              <a:solidFill>
                <a:srgbClr val="002060"/>
              </a:solidFill>
            </a:endParaRPr>
          </a:p>
        </p:txBody>
      </p:sp>
    </p:spTree>
    <p:extLst>
      <p:ext uri="{BB962C8B-B14F-4D97-AF65-F5344CB8AC3E}">
        <p14:creationId xmlns:p14="http://schemas.microsoft.com/office/powerpoint/2010/main" val="2215118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animEffect transition="in" filter="fade">
                                      <p:cBhvr>
                                        <p:cTn id="21" dur="1000"/>
                                        <p:tgtEl>
                                          <p:spTgt spid="4">
                                            <p:txEl>
                                              <p:pRg st="0" end="0"/>
                                            </p:txEl>
                                          </p:spTgt>
                                        </p:tgtEl>
                                      </p:cBhvr>
                                    </p:animEffect>
                                    <p:anim calcmode="lin" valueType="num">
                                      <p:cBhvr>
                                        <p:cTn id="22"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4">
                                            <p:txEl>
                                              <p:pRg st="1" end="1"/>
                                            </p:txEl>
                                          </p:spTgt>
                                        </p:tgtEl>
                                        <p:attrNameLst>
                                          <p:attrName>style.visibility</p:attrName>
                                        </p:attrNameLst>
                                      </p:cBhvr>
                                      <p:to>
                                        <p:strVal val="visible"/>
                                      </p:to>
                                    </p:set>
                                    <p:animEffect transition="in" filter="fade">
                                      <p:cBhvr>
                                        <p:cTn id="28" dur="1000"/>
                                        <p:tgtEl>
                                          <p:spTgt spid="4">
                                            <p:txEl>
                                              <p:pRg st="1" end="1"/>
                                            </p:txEl>
                                          </p:spTgt>
                                        </p:tgtEl>
                                      </p:cBhvr>
                                    </p:animEffect>
                                    <p:anim calcmode="lin" valueType="num">
                                      <p:cBhvr>
                                        <p:cTn id="29"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30"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4">
                                            <p:txEl>
                                              <p:pRg st="2" end="2"/>
                                            </p:txEl>
                                          </p:spTgt>
                                        </p:tgtEl>
                                        <p:attrNameLst>
                                          <p:attrName>style.visibility</p:attrName>
                                        </p:attrNameLst>
                                      </p:cBhvr>
                                      <p:to>
                                        <p:strVal val="visible"/>
                                      </p:to>
                                    </p:set>
                                    <p:animEffect transition="in" filter="fade">
                                      <p:cBhvr>
                                        <p:cTn id="35" dur="1000"/>
                                        <p:tgtEl>
                                          <p:spTgt spid="4">
                                            <p:txEl>
                                              <p:pRg st="2" end="2"/>
                                            </p:txEl>
                                          </p:spTgt>
                                        </p:tgtEl>
                                      </p:cBhvr>
                                    </p:animEffect>
                                    <p:anim calcmode="lin" valueType="num">
                                      <p:cBhvr>
                                        <p:cTn id="36"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37"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4">
                                            <p:txEl>
                                              <p:pRg st="3" end="3"/>
                                            </p:txEl>
                                          </p:spTgt>
                                        </p:tgtEl>
                                        <p:attrNameLst>
                                          <p:attrName>style.visibility</p:attrName>
                                        </p:attrNameLst>
                                      </p:cBhvr>
                                      <p:to>
                                        <p:strVal val="visible"/>
                                      </p:to>
                                    </p:set>
                                    <p:animEffect transition="in" filter="fade">
                                      <p:cBhvr>
                                        <p:cTn id="42" dur="1000"/>
                                        <p:tgtEl>
                                          <p:spTgt spid="4">
                                            <p:txEl>
                                              <p:pRg st="3" end="3"/>
                                            </p:txEl>
                                          </p:spTgt>
                                        </p:tgtEl>
                                      </p:cBhvr>
                                    </p:animEffect>
                                    <p:anim calcmode="lin" valueType="num">
                                      <p:cBhvr>
                                        <p:cTn id="43"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44"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这个程序对不对</a:t>
            </a:r>
            <a:r>
              <a:rPr lang="en-US" altLang="zh-CN" b="1" dirty="0" smtClean="0">
                <a:solidFill>
                  <a:srgbClr val="002060"/>
                </a:solidFill>
              </a:rPr>
              <a:t>?</a:t>
            </a:r>
            <a:endParaRPr lang="zh-CN" altLang="en-US" b="1" dirty="0">
              <a:solidFill>
                <a:srgbClr val="002060"/>
              </a:solidFill>
            </a:endParaRPr>
          </a:p>
        </p:txBody>
      </p:sp>
      <p:sp>
        <p:nvSpPr>
          <p:cNvPr id="3" name="矩形 2"/>
          <p:cNvSpPr/>
          <p:nvPr/>
        </p:nvSpPr>
        <p:spPr>
          <a:xfrm>
            <a:off x="9098" y="1308919"/>
            <a:ext cx="8120063" cy="8279190"/>
          </a:xfrm>
          <a:prstGeom prst="rect">
            <a:avLst/>
          </a:prstGeom>
        </p:spPr>
        <p:txBody>
          <a:bodyPr wrap="square">
            <a:spAutoFit/>
          </a:bodyPr>
          <a:lstStyle/>
          <a:p>
            <a:r>
              <a:rPr lang="en-US" altLang="zh-CN" sz="2800" dirty="0">
                <a:solidFill>
                  <a:srgbClr val="002060"/>
                </a:solidFill>
              </a:rPr>
              <a:t>#include &lt;</a:t>
            </a:r>
            <a:r>
              <a:rPr lang="en-US" altLang="zh-CN" sz="2800" dirty="0" err="1">
                <a:solidFill>
                  <a:srgbClr val="002060"/>
                </a:solidFill>
              </a:rPr>
              <a:t>iostream</a:t>
            </a:r>
            <a:r>
              <a:rPr lang="en-US" altLang="zh-CN" sz="2800" dirty="0">
                <a:solidFill>
                  <a:srgbClr val="002060"/>
                </a:solidFill>
              </a:rPr>
              <a:t>&gt;</a:t>
            </a:r>
          </a:p>
          <a:p>
            <a:r>
              <a:rPr lang="en-US" altLang="zh-CN" sz="2800" dirty="0">
                <a:solidFill>
                  <a:srgbClr val="002060"/>
                </a:solidFill>
              </a:rPr>
              <a:t>using namespace </a:t>
            </a:r>
            <a:r>
              <a:rPr lang="en-US" altLang="zh-CN" sz="2800" dirty="0" err="1">
                <a:solidFill>
                  <a:srgbClr val="002060"/>
                </a:solidFill>
              </a:rPr>
              <a:t>std</a:t>
            </a:r>
            <a:r>
              <a:rPr lang="en-US" altLang="zh-CN" sz="2800" dirty="0">
                <a:solidFill>
                  <a:srgbClr val="002060"/>
                </a:solidFill>
              </a:rPr>
              <a:t>;</a:t>
            </a:r>
          </a:p>
          <a:p>
            <a:endParaRPr lang="en-US" altLang="zh-CN" sz="2800" dirty="0">
              <a:solidFill>
                <a:srgbClr val="002060"/>
              </a:solidFill>
            </a:endParaRPr>
          </a:p>
          <a:p>
            <a:r>
              <a:rPr lang="en-US" altLang="zh-CN" sz="2800" dirty="0" err="1">
                <a:solidFill>
                  <a:srgbClr val="002060"/>
                </a:solidFill>
              </a:rPr>
              <a:t>int</a:t>
            </a:r>
            <a:r>
              <a:rPr lang="en-US" altLang="zh-CN" sz="2800" dirty="0">
                <a:solidFill>
                  <a:srgbClr val="002060"/>
                </a:solidFill>
              </a:rPr>
              <a:t> main()</a:t>
            </a:r>
          </a:p>
          <a:p>
            <a:r>
              <a:rPr lang="en-US" altLang="zh-CN" sz="2800" dirty="0">
                <a:solidFill>
                  <a:srgbClr val="002060"/>
                </a:solidFill>
              </a:rPr>
              <a:t>{</a:t>
            </a:r>
          </a:p>
          <a:p>
            <a:r>
              <a:rPr lang="en-US" altLang="zh-CN" sz="2800" dirty="0">
                <a:solidFill>
                  <a:srgbClr val="002060"/>
                </a:solidFill>
              </a:rPr>
              <a:t>  </a:t>
            </a:r>
            <a:r>
              <a:rPr lang="en-US" altLang="zh-CN" sz="2800" dirty="0" err="1">
                <a:solidFill>
                  <a:srgbClr val="002060"/>
                </a:solidFill>
              </a:rPr>
              <a:t>int</a:t>
            </a:r>
            <a:r>
              <a:rPr lang="en-US" altLang="zh-CN" sz="2800" dirty="0">
                <a:solidFill>
                  <a:srgbClr val="002060"/>
                </a:solidFill>
              </a:rPr>
              <a:t> year;</a:t>
            </a:r>
          </a:p>
          <a:p>
            <a:r>
              <a:rPr lang="en-US" altLang="zh-CN" sz="2800" dirty="0">
                <a:solidFill>
                  <a:srgbClr val="002060"/>
                </a:solidFill>
              </a:rPr>
              <a:t>  </a:t>
            </a:r>
            <a:r>
              <a:rPr lang="en-US" altLang="zh-CN" sz="2800" dirty="0" err="1">
                <a:solidFill>
                  <a:srgbClr val="002060"/>
                </a:solidFill>
              </a:rPr>
              <a:t>cin</a:t>
            </a:r>
            <a:r>
              <a:rPr lang="en-US" altLang="zh-CN" sz="2800" dirty="0">
                <a:solidFill>
                  <a:srgbClr val="002060"/>
                </a:solidFill>
              </a:rPr>
              <a:t>&gt;&gt;year;</a:t>
            </a:r>
          </a:p>
          <a:p>
            <a:r>
              <a:rPr lang="en-US" altLang="zh-CN" sz="2800" dirty="0">
                <a:solidFill>
                  <a:srgbClr val="002060"/>
                </a:solidFill>
              </a:rPr>
              <a:t>  if(year%4==0)</a:t>
            </a:r>
          </a:p>
          <a:p>
            <a:r>
              <a:rPr lang="en-US" altLang="zh-CN" sz="2800" dirty="0">
                <a:solidFill>
                  <a:srgbClr val="002060"/>
                </a:solidFill>
              </a:rPr>
              <a:t>    if(year%100!=0)</a:t>
            </a:r>
          </a:p>
          <a:p>
            <a:r>
              <a:rPr lang="en-US" altLang="zh-CN" sz="2800" dirty="0">
                <a:solidFill>
                  <a:srgbClr val="002060"/>
                </a:solidFill>
              </a:rPr>
              <a:t>      </a:t>
            </a:r>
            <a:r>
              <a:rPr lang="en-US" altLang="zh-CN" sz="2800" dirty="0" err="1">
                <a:solidFill>
                  <a:srgbClr val="002060"/>
                </a:solidFill>
              </a:rPr>
              <a:t>cout</a:t>
            </a:r>
            <a:r>
              <a:rPr lang="en-US" altLang="zh-CN" sz="2800" dirty="0">
                <a:solidFill>
                  <a:srgbClr val="002060"/>
                </a:solidFill>
              </a:rPr>
              <a:t>&lt;&lt;"</a:t>
            </a:r>
            <a:r>
              <a:rPr lang="zh-CN" altLang="en-US" sz="2800" dirty="0">
                <a:solidFill>
                  <a:srgbClr val="002060"/>
                </a:solidFill>
              </a:rPr>
              <a:t>是闰年</a:t>
            </a:r>
            <a:r>
              <a:rPr lang="en-US" altLang="zh-CN" sz="2800" dirty="0">
                <a:solidFill>
                  <a:srgbClr val="002060"/>
                </a:solidFill>
              </a:rPr>
              <a:t>"&lt;&lt;</a:t>
            </a:r>
            <a:r>
              <a:rPr lang="en-US" altLang="zh-CN" sz="2800" dirty="0" err="1">
                <a:solidFill>
                  <a:srgbClr val="002060"/>
                </a:solidFill>
              </a:rPr>
              <a:t>endl</a:t>
            </a:r>
            <a:r>
              <a:rPr lang="en-US" altLang="zh-CN" sz="2800" dirty="0">
                <a:solidFill>
                  <a:srgbClr val="002060"/>
                </a:solidFill>
              </a:rPr>
              <a:t>;</a:t>
            </a:r>
          </a:p>
          <a:p>
            <a:r>
              <a:rPr lang="en-US" altLang="zh-CN" sz="2800" dirty="0">
                <a:solidFill>
                  <a:srgbClr val="002060"/>
                </a:solidFill>
              </a:rPr>
              <a:t>    else</a:t>
            </a:r>
          </a:p>
          <a:p>
            <a:r>
              <a:rPr lang="en-US" altLang="zh-CN" sz="2800" dirty="0">
                <a:solidFill>
                  <a:srgbClr val="002060"/>
                </a:solidFill>
              </a:rPr>
              <a:t>	  </a:t>
            </a:r>
            <a:r>
              <a:rPr lang="en-US" altLang="zh-CN" sz="2800" dirty="0" err="1">
                <a:solidFill>
                  <a:srgbClr val="002060"/>
                </a:solidFill>
              </a:rPr>
              <a:t>cout</a:t>
            </a:r>
            <a:r>
              <a:rPr lang="en-US" altLang="zh-CN" sz="2800" dirty="0">
                <a:solidFill>
                  <a:srgbClr val="002060"/>
                </a:solidFill>
              </a:rPr>
              <a:t>&lt;&lt;"</a:t>
            </a:r>
            <a:r>
              <a:rPr lang="zh-CN" altLang="en-US" sz="2800" dirty="0">
                <a:solidFill>
                  <a:srgbClr val="002060"/>
                </a:solidFill>
              </a:rPr>
              <a:t>不是闰年</a:t>
            </a:r>
            <a:r>
              <a:rPr lang="en-US" altLang="zh-CN" sz="2800" dirty="0">
                <a:solidFill>
                  <a:srgbClr val="002060"/>
                </a:solidFill>
              </a:rPr>
              <a:t>"&lt;&lt;</a:t>
            </a:r>
            <a:r>
              <a:rPr lang="en-US" altLang="zh-CN" sz="2800" dirty="0" err="1">
                <a:solidFill>
                  <a:srgbClr val="002060"/>
                </a:solidFill>
              </a:rPr>
              <a:t>endl</a:t>
            </a:r>
            <a:r>
              <a:rPr lang="en-US" altLang="zh-CN" sz="2800" dirty="0">
                <a:solidFill>
                  <a:srgbClr val="002060"/>
                </a:solidFill>
              </a:rPr>
              <a:t>;  </a:t>
            </a:r>
          </a:p>
          <a:p>
            <a:r>
              <a:rPr lang="en-US" altLang="zh-CN" sz="2800" dirty="0">
                <a:solidFill>
                  <a:srgbClr val="002060"/>
                </a:solidFill>
              </a:rPr>
              <a:t>  else if(year%400==0)</a:t>
            </a:r>
          </a:p>
          <a:p>
            <a:r>
              <a:rPr lang="en-US" altLang="zh-CN" sz="2800" dirty="0">
                <a:solidFill>
                  <a:srgbClr val="002060"/>
                </a:solidFill>
              </a:rPr>
              <a:t>    </a:t>
            </a:r>
            <a:r>
              <a:rPr lang="en-US" altLang="zh-CN" sz="2800" dirty="0" err="1">
                <a:solidFill>
                  <a:srgbClr val="002060"/>
                </a:solidFill>
              </a:rPr>
              <a:t>cout</a:t>
            </a:r>
            <a:r>
              <a:rPr lang="en-US" altLang="zh-CN" sz="2800" dirty="0">
                <a:solidFill>
                  <a:srgbClr val="002060"/>
                </a:solidFill>
              </a:rPr>
              <a:t>&lt;&lt;"</a:t>
            </a:r>
            <a:r>
              <a:rPr lang="zh-CN" altLang="en-US" sz="2800" dirty="0">
                <a:solidFill>
                  <a:srgbClr val="002060"/>
                </a:solidFill>
              </a:rPr>
              <a:t>是闰年</a:t>
            </a:r>
            <a:r>
              <a:rPr lang="en-US" altLang="zh-CN" sz="2800" dirty="0">
                <a:solidFill>
                  <a:srgbClr val="002060"/>
                </a:solidFill>
              </a:rPr>
              <a:t>"&lt;&lt;</a:t>
            </a:r>
            <a:r>
              <a:rPr lang="en-US" altLang="zh-CN" sz="2800" dirty="0" err="1">
                <a:solidFill>
                  <a:srgbClr val="002060"/>
                </a:solidFill>
              </a:rPr>
              <a:t>endl</a:t>
            </a:r>
            <a:r>
              <a:rPr lang="en-US" altLang="zh-CN" sz="2800" dirty="0">
                <a:solidFill>
                  <a:srgbClr val="002060"/>
                </a:solidFill>
              </a:rPr>
              <a:t>;</a:t>
            </a:r>
          </a:p>
          <a:p>
            <a:r>
              <a:rPr lang="en-US" altLang="zh-CN" sz="2800" dirty="0">
                <a:solidFill>
                  <a:srgbClr val="002060"/>
                </a:solidFill>
              </a:rPr>
              <a:t>  else</a:t>
            </a:r>
          </a:p>
          <a:p>
            <a:r>
              <a:rPr lang="en-US" altLang="zh-CN" sz="2800" dirty="0">
                <a:solidFill>
                  <a:srgbClr val="002060"/>
                </a:solidFill>
              </a:rPr>
              <a:t>    </a:t>
            </a:r>
            <a:r>
              <a:rPr lang="en-US" altLang="zh-CN" sz="2800" dirty="0" err="1">
                <a:solidFill>
                  <a:srgbClr val="002060"/>
                </a:solidFill>
              </a:rPr>
              <a:t>cout</a:t>
            </a:r>
            <a:r>
              <a:rPr lang="en-US" altLang="zh-CN" sz="2800" dirty="0">
                <a:solidFill>
                  <a:srgbClr val="002060"/>
                </a:solidFill>
              </a:rPr>
              <a:t>&lt;&lt;"</a:t>
            </a:r>
            <a:r>
              <a:rPr lang="zh-CN" altLang="en-US" sz="2800" dirty="0">
                <a:solidFill>
                  <a:srgbClr val="002060"/>
                </a:solidFill>
              </a:rPr>
              <a:t>不是闰年</a:t>
            </a:r>
            <a:r>
              <a:rPr lang="en-US" altLang="zh-CN" sz="2800" dirty="0">
                <a:solidFill>
                  <a:srgbClr val="002060"/>
                </a:solidFill>
              </a:rPr>
              <a:t>"&lt;&lt;</a:t>
            </a:r>
            <a:r>
              <a:rPr lang="en-US" altLang="zh-CN" sz="2800" dirty="0" err="1">
                <a:solidFill>
                  <a:srgbClr val="002060"/>
                </a:solidFill>
              </a:rPr>
              <a:t>endl</a:t>
            </a:r>
            <a:r>
              <a:rPr lang="en-US" altLang="zh-CN" sz="2800" dirty="0">
                <a:solidFill>
                  <a:srgbClr val="002060"/>
                </a:solidFill>
              </a:rPr>
              <a:t>; </a:t>
            </a:r>
          </a:p>
          <a:p>
            <a:r>
              <a:rPr lang="en-US" altLang="zh-CN" sz="2800" dirty="0">
                <a:solidFill>
                  <a:srgbClr val="002060"/>
                </a:solidFill>
              </a:rPr>
              <a:t>    			</a:t>
            </a:r>
          </a:p>
          <a:p>
            <a:r>
              <a:rPr lang="en-US" altLang="zh-CN" sz="2800" dirty="0">
                <a:solidFill>
                  <a:srgbClr val="002060"/>
                </a:solidFill>
              </a:rPr>
              <a:t>	</a:t>
            </a:r>
          </a:p>
          <a:p>
            <a:r>
              <a:rPr lang="en-US" altLang="zh-CN" sz="2800" dirty="0">
                <a:solidFill>
                  <a:srgbClr val="002060"/>
                </a:solidFill>
              </a:rPr>
              <a:t>}</a:t>
            </a:r>
            <a:endParaRPr lang="zh-CN" altLang="en-US" sz="2800" dirty="0">
              <a:solidFill>
                <a:srgbClr val="002060"/>
              </a:solidFill>
            </a:endParaRPr>
          </a:p>
        </p:txBody>
      </p:sp>
    </p:spTree>
    <p:extLst>
      <p:ext uri="{BB962C8B-B14F-4D97-AF65-F5344CB8AC3E}">
        <p14:creationId xmlns:p14="http://schemas.microsoft.com/office/powerpoint/2010/main" val="67148699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sp>
        <p:nvSpPr>
          <p:cNvPr id="5" name="矩形 4"/>
          <p:cNvSpPr/>
          <p:nvPr/>
        </p:nvSpPr>
        <p:spPr>
          <a:xfrm>
            <a:off x="171599" y="876871"/>
            <a:ext cx="7704856" cy="3108543"/>
          </a:xfrm>
          <a:prstGeom prst="rect">
            <a:avLst/>
          </a:prstGeom>
        </p:spPr>
        <p:txBody>
          <a:bodyPr wrap="square">
            <a:spAutoFit/>
          </a:bodyPr>
          <a:lstStyle/>
          <a:p>
            <a:r>
              <a:rPr lang="zh-CN" altLang="en-US" sz="2800" dirty="0">
                <a:solidFill>
                  <a:srgbClr val="002060"/>
                </a:solidFill>
              </a:rPr>
              <a:t>关系表达式的值是一个逻辑值，即“真”或“假”。例如，关系表达式“</a:t>
            </a:r>
            <a:r>
              <a:rPr lang="en-US" altLang="zh-CN" sz="2800" dirty="0">
                <a:solidFill>
                  <a:srgbClr val="002060"/>
                </a:solidFill>
              </a:rPr>
              <a:t>3==4”</a:t>
            </a:r>
            <a:r>
              <a:rPr lang="zh-CN" altLang="en-US" sz="2800" dirty="0">
                <a:solidFill>
                  <a:srgbClr val="002060"/>
                </a:solidFill>
              </a:rPr>
              <a:t>的值为假，“</a:t>
            </a:r>
            <a:r>
              <a:rPr lang="en-US" altLang="zh-CN" sz="2800" dirty="0">
                <a:solidFill>
                  <a:srgbClr val="002060"/>
                </a:solidFill>
              </a:rPr>
              <a:t>4&gt;=0”</a:t>
            </a:r>
            <a:r>
              <a:rPr lang="zh-CN" altLang="en-US" sz="2800" dirty="0">
                <a:solidFill>
                  <a:srgbClr val="002060"/>
                </a:solidFill>
              </a:rPr>
              <a:t>的值为真。</a:t>
            </a:r>
            <a:r>
              <a:rPr lang="en-US" altLang="zh-CN" sz="2800" dirty="0">
                <a:solidFill>
                  <a:srgbClr val="002060"/>
                </a:solidFill>
              </a:rPr>
              <a:t>C++</a:t>
            </a:r>
            <a:r>
              <a:rPr lang="zh-CN" altLang="en-US" sz="2800" dirty="0">
                <a:solidFill>
                  <a:srgbClr val="002060"/>
                </a:solidFill>
              </a:rPr>
              <a:t>语言以“</a:t>
            </a:r>
            <a:r>
              <a:rPr lang="en-US" altLang="zh-CN" sz="2800" dirty="0">
                <a:solidFill>
                  <a:srgbClr val="002060"/>
                </a:solidFill>
              </a:rPr>
              <a:t>1”</a:t>
            </a:r>
            <a:r>
              <a:rPr lang="zh-CN" altLang="en-US" sz="2800" dirty="0">
                <a:solidFill>
                  <a:srgbClr val="002060"/>
                </a:solidFill>
              </a:rPr>
              <a:t>代表真，以“</a:t>
            </a:r>
            <a:r>
              <a:rPr lang="en-US" altLang="zh-CN" sz="2800" dirty="0">
                <a:solidFill>
                  <a:srgbClr val="002060"/>
                </a:solidFill>
              </a:rPr>
              <a:t>0”</a:t>
            </a:r>
            <a:r>
              <a:rPr lang="zh-CN" altLang="en-US" sz="2800" dirty="0">
                <a:solidFill>
                  <a:srgbClr val="002060"/>
                </a:solidFill>
              </a:rPr>
              <a:t>代表假。</a:t>
            </a:r>
          </a:p>
          <a:p>
            <a:r>
              <a:rPr lang="en-US" altLang="zh-CN" sz="2800" dirty="0">
                <a:solidFill>
                  <a:srgbClr val="002060"/>
                </a:solidFill>
              </a:rPr>
              <a:t>C++</a:t>
            </a:r>
            <a:r>
              <a:rPr lang="zh-CN" altLang="en-US" sz="2800" dirty="0">
                <a:solidFill>
                  <a:srgbClr val="002060"/>
                </a:solidFill>
              </a:rPr>
              <a:t>语言里只要系统给出的逻辑运算结果非零，即为真。</a:t>
            </a:r>
          </a:p>
          <a:p>
            <a:r>
              <a:rPr lang="en-US" altLang="zh-CN" sz="2800" dirty="0">
                <a:solidFill>
                  <a:srgbClr val="002060"/>
                </a:solidFill>
              </a:rPr>
              <a:t>C++</a:t>
            </a:r>
            <a:r>
              <a:rPr lang="zh-CN" altLang="en-US" sz="2800" dirty="0">
                <a:solidFill>
                  <a:srgbClr val="002060"/>
                </a:solidFill>
              </a:rPr>
              <a:t>语言提供三种逻辑运算符，如</a:t>
            </a:r>
            <a:r>
              <a:rPr lang="zh-CN" altLang="en-US" sz="2800" dirty="0" smtClean="0">
                <a:solidFill>
                  <a:srgbClr val="002060"/>
                </a:solidFill>
              </a:rPr>
              <a:t>表所</a:t>
            </a:r>
            <a:r>
              <a:rPr lang="zh-CN" altLang="en-US" sz="2800" dirty="0">
                <a:solidFill>
                  <a:srgbClr val="002060"/>
                </a:solidFill>
              </a:rPr>
              <a:t>示</a:t>
            </a:r>
            <a:r>
              <a:rPr lang="zh-CN" altLang="en-US" sz="2800" dirty="0" smtClean="0">
                <a:solidFill>
                  <a:srgbClr val="002060"/>
                </a:solidFill>
              </a:rPr>
              <a:t>。</a:t>
            </a:r>
            <a:endParaRPr lang="zh-CN" altLang="en-US" sz="2800" dirty="0">
              <a:solidFill>
                <a:srgbClr val="002060"/>
              </a:solidFill>
            </a:endParaRPr>
          </a:p>
        </p:txBody>
      </p:sp>
      <p:pic>
        <p:nvPicPr>
          <p:cNvPr id="1025"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302" y="4405263"/>
            <a:ext cx="7968169" cy="15841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矩形 3"/>
          <p:cNvSpPr/>
          <p:nvPr/>
        </p:nvSpPr>
        <p:spPr>
          <a:xfrm>
            <a:off x="124844" y="6117773"/>
            <a:ext cx="7968169" cy="1815882"/>
          </a:xfrm>
          <a:prstGeom prst="rect">
            <a:avLst/>
          </a:prstGeom>
        </p:spPr>
        <p:txBody>
          <a:bodyPr wrap="square">
            <a:spAutoFit/>
          </a:bodyPr>
          <a:lstStyle/>
          <a:p>
            <a:r>
              <a:rPr lang="zh-CN" altLang="en-US" sz="2800" dirty="0">
                <a:solidFill>
                  <a:srgbClr val="002060"/>
                </a:solidFill>
              </a:rPr>
              <a:t>逻辑运算举例如下：</a:t>
            </a:r>
          </a:p>
          <a:p>
            <a:r>
              <a:rPr lang="en-US" altLang="zh-CN" sz="2800" dirty="0">
                <a:solidFill>
                  <a:srgbClr val="002060"/>
                </a:solidFill>
              </a:rPr>
              <a:t>a &amp;&amp; b</a:t>
            </a:r>
            <a:r>
              <a:rPr lang="zh-CN" altLang="en-US" sz="2800" dirty="0">
                <a:solidFill>
                  <a:srgbClr val="002060"/>
                </a:solidFill>
              </a:rPr>
              <a:t>： 若</a:t>
            </a:r>
            <a:r>
              <a:rPr lang="en-US" altLang="zh-CN" sz="2800" dirty="0">
                <a:solidFill>
                  <a:srgbClr val="002060"/>
                </a:solidFill>
              </a:rPr>
              <a:t>a</a:t>
            </a:r>
            <a:r>
              <a:rPr lang="zh-CN" altLang="en-US" sz="2800" dirty="0">
                <a:solidFill>
                  <a:srgbClr val="002060"/>
                </a:solidFill>
              </a:rPr>
              <a:t>、</a:t>
            </a:r>
            <a:r>
              <a:rPr lang="en-US" altLang="zh-CN" sz="2800" dirty="0">
                <a:solidFill>
                  <a:srgbClr val="002060"/>
                </a:solidFill>
              </a:rPr>
              <a:t>b</a:t>
            </a:r>
            <a:r>
              <a:rPr lang="zh-CN" altLang="en-US" sz="2800" dirty="0">
                <a:solidFill>
                  <a:srgbClr val="002060"/>
                </a:solidFill>
              </a:rPr>
              <a:t>为真，则</a:t>
            </a:r>
            <a:r>
              <a:rPr lang="en-US" altLang="zh-CN" sz="2800" dirty="0">
                <a:solidFill>
                  <a:srgbClr val="002060"/>
                </a:solidFill>
              </a:rPr>
              <a:t>a &amp;&amp; b</a:t>
            </a:r>
            <a:r>
              <a:rPr lang="zh-CN" altLang="en-US" sz="2800" dirty="0">
                <a:solidFill>
                  <a:srgbClr val="002060"/>
                </a:solidFill>
              </a:rPr>
              <a:t>为真。</a:t>
            </a:r>
          </a:p>
          <a:p>
            <a:r>
              <a:rPr lang="en-US" altLang="zh-CN" sz="2800" dirty="0">
                <a:solidFill>
                  <a:srgbClr val="002060"/>
                </a:solidFill>
              </a:rPr>
              <a:t>a || b </a:t>
            </a:r>
            <a:r>
              <a:rPr lang="zh-CN" altLang="en-US" sz="2800" dirty="0">
                <a:solidFill>
                  <a:srgbClr val="002060"/>
                </a:solidFill>
              </a:rPr>
              <a:t>：若</a:t>
            </a:r>
            <a:r>
              <a:rPr lang="en-US" altLang="zh-CN" sz="2800" dirty="0">
                <a:solidFill>
                  <a:srgbClr val="002060"/>
                </a:solidFill>
              </a:rPr>
              <a:t>a</a:t>
            </a:r>
            <a:r>
              <a:rPr lang="zh-CN" altLang="en-US" sz="2800" dirty="0">
                <a:solidFill>
                  <a:srgbClr val="002060"/>
                </a:solidFill>
              </a:rPr>
              <a:t>、</a:t>
            </a:r>
            <a:r>
              <a:rPr lang="en-US" altLang="zh-CN" sz="2800" dirty="0">
                <a:solidFill>
                  <a:srgbClr val="002060"/>
                </a:solidFill>
              </a:rPr>
              <a:t>b</a:t>
            </a:r>
            <a:r>
              <a:rPr lang="zh-CN" altLang="en-US" sz="2800" dirty="0">
                <a:solidFill>
                  <a:srgbClr val="002060"/>
                </a:solidFill>
              </a:rPr>
              <a:t>之一为真，则</a:t>
            </a:r>
            <a:r>
              <a:rPr lang="en-US" altLang="zh-CN" sz="2800" dirty="0">
                <a:solidFill>
                  <a:srgbClr val="002060"/>
                </a:solidFill>
              </a:rPr>
              <a:t>a || b</a:t>
            </a:r>
            <a:r>
              <a:rPr lang="zh-CN" altLang="en-US" sz="2800" dirty="0">
                <a:solidFill>
                  <a:srgbClr val="002060"/>
                </a:solidFill>
              </a:rPr>
              <a:t>为真。</a:t>
            </a:r>
          </a:p>
          <a:p>
            <a:r>
              <a:rPr lang="zh-CN" altLang="en-US" sz="2800" dirty="0">
                <a:solidFill>
                  <a:srgbClr val="002060"/>
                </a:solidFill>
              </a:rPr>
              <a:t>！</a:t>
            </a:r>
            <a:r>
              <a:rPr lang="en-US" altLang="zh-CN" sz="2800" dirty="0">
                <a:solidFill>
                  <a:srgbClr val="002060"/>
                </a:solidFill>
              </a:rPr>
              <a:t>a </a:t>
            </a:r>
            <a:r>
              <a:rPr lang="zh-CN" altLang="en-US" sz="2800" dirty="0">
                <a:solidFill>
                  <a:srgbClr val="002060"/>
                </a:solidFill>
              </a:rPr>
              <a:t>： 若</a:t>
            </a:r>
            <a:r>
              <a:rPr lang="en-US" altLang="zh-CN" sz="2800" dirty="0">
                <a:solidFill>
                  <a:srgbClr val="002060"/>
                </a:solidFill>
              </a:rPr>
              <a:t>a</a:t>
            </a:r>
            <a:r>
              <a:rPr lang="zh-CN" altLang="en-US" sz="2800" dirty="0">
                <a:solidFill>
                  <a:srgbClr val="002060"/>
                </a:solidFill>
              </a:rPr>
              <a:t>为真，则！</a:t>
            </a:r>
            <a:r>
              <a:rPr lang="en-US" altLang="zh-CN" sz="2800" dirty="0">
                <a:solidFill>
                  <a:srgbClr val="002060"/>
                </a:solidFill>
              </a:rPr>
              <a:t>a</a:t>
            </a:r>
            <a:r>
              <a:rPr lang="zh-CN" altLang="en-US" sz="2800" dirty="0">
                <a:solidFill>
                  <a:srgbClr val="002060"/>
                </a:solidFill>
              </a:rPr>
              <a:t>为假。</a:t>
            </a: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4997" y="8221687"/>
            <a:ext cx="7867293" cy="1944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38977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025"/>
                                        </p:tgtEl>
                                        <p:attrNameLst>
                                          <p:attrName>style.visibility</p:attrName>
                                        </p:attrNameLst>
                                      </p:cBhvr>
                                      <p:to>
                                        <p:strVal val="visible"/>
                                      </p:to>
                                    </p:set>
                                    <p:animEffect transition="in" filter="fade">
                                      <p:cBhvr>
                                        <p:cTn id="14" dur="1000"/>
                                        <p:tgtEl>
                                          <p:spTgt spid="1025"/>
                                        </p:tgtEl>
                                      </p:cBhvr>
                                    </p:animEffect>
                                    <p:anim calcmode="lin" valueType="num">
                                      <p:cBhvr>
                                        <p:cTn id="15" dur="1000" fill="hold"/>
                                        <p:tgtEl>
                                          <p:spTgt spid="1025"/>
                                        </p:tgtEl>
                                        <p:attrNameLst>
                                          <p:attrName>ppt_x</p:attrName>
                                        </p:attrNameLst>
                                      </p:cBhvr>
                                      <p:tavLst>
                                        <p:tav tm="0">
                                          <p:val>
                                            <p:strVal val="#ppt_x"/>
                                          </p:val>
                                        </p:tav>
                                        <p:tav tm="100000">
                                          <p:val>
                                            <p:strVal val="#ppt_x"/>
                                          </p:val>
                                        </p:tav>
                                      </p:tavLst>
                                    </p:anim>
                                    <p:anim calcmode="lin" valueType="num">
                                      <p:cBhvr>
                                        <p:cTn id="16" dur="1000" fill="hold"/>
                                        <p:tgtEl>
                                          <p:spTgt spid="102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1000"/>
                                        <p:tgtEl>
                                          <p:spTgt spid="4"/>
                                        </p:tgtEl>
                                      </p:cBhvr>
                                    </p:animEffect>
                                    <p:anim calcmode="lin" valueType="num">
                                      <p:cBhvr>
                                        <p:cTn id="22" dur="1000" fill="hold"/>
                                        <p:tgtEl>
                                          <p:spTgt spid="4"/>
                                        </p:tgtEl>
                                        <p:attrNameLst>
                                          <p:attrName>ppt_x</p:attrName>
                                        </p:attrNameLst>
                                      </p:cBhvr>
                                      <p:tavLst>
                                        <p:tav tm="0">
                                          <p:val>
                                            <p:strVal val="#ppt_x"/>
                                          </p:val>
                                        </p:tav>
                                        <p:tav tm="100000">
                                          <p:val>
                                            <p:strVal val="#ppt_x"/>
                                          </p:val>
                                        </p:tav>
                                      </p:tavLst>
                                    </p:anim>
                                    <p:anim calcmode="lin" valueType="num">
                                      <p:cBhvr>
                                        <p:cTn id="2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026"/>
                                        </p:tgtEl>
                                        <p:attrNameLst>
                                          <p:attrName>style.visibility</p:attrName>
                                        </p:attrNameLst>
                                      </p:cBhvr>
                                      <p:to>
                                        <p:strVal val="visible"/>
                                      </p:to>
                                    </p:set>
                                    <p:animEffect transition="in" filter="fade">
                                      <p:cBhvr>
                                        <p:cTn id="28" dur="1000"/>
                                        <p:tgtEl>
                                          <p:spTgt spid="1026"/>
                                        </p:tgtEl>
                                      </p:cBhvr>
                                    </p:animEffect>
                                    <p:anim calcmode="lin" valueType="num">
                                      <p:cBhvr>
                                        <p:cTn id="29" dur="1000" fill="hold"/>
                                        <p:tgtEl>
                                          <p:spTgt spid="1026"/>
                                        </p:tgtEl>
                                        <p:attrNameLst>
                                          <p:attrName>ppt_x</p:attrName>
                                        </p:attrNameLst>
                                      </p:cBhvr>
                                      <p:tavLst>
                                        <p:tav tm="0">
                                          <p:val>
                                            <p:strVal val="#ppt_x"/>
                                          </p:val>
                                        </p:tav>
                                        <p:tav tm="100000">
                                          <p:val>
                                            <p:strVal val="#ppt_x"/>
                                          </p:val>
                                        </p:tav>
                                      </p:tavLst>
                                    </p:anim>
                                    <p:anim calcmode="lin" valueType="num">
                                      <p:cBhvr>
                                        <p:cTn id="30"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sp>
        <p:nvSpPr>
          <p:cNvPr id="5" name="矩形 4"/>
          <p:cNvSpPr/>
          <p:nvPr/>
        </p:nvSpPr>
        <p:spPr>
          <a:xfrm>
            <a:off x="171599" y="876871"/>
            <a:ext cx="7704856" cy="7294305"/>
          </a:xfrm>
          <a:prstGeom prst="rect">
            <a:avLst/>
          </a:prstGeom>
        </p:spPr>
        <p:txBody>
          <a:bodyPr wrap="square">
            <a:spAutoFit/>
          </a:bodyPr>
          <a:lstStyle/>
          <a:p>
            <a:r>
              <a:rPr lang="zh-CN" altLang="en-US" sz="3600" dirty="0">
                <a:solidFill>
                  <a:srgbClr val="002060"/>
                </a:solidFill>
              </a:rPr>
              <a:t>在一个逻辑表达式中如果包含多个逻辑运算符，如</a:t>
            </a:r>
          </a:p>
          <a:p>
            <a:r>
              <a:rPr lang="zh-CN" altLang="en-US" sz="3600" dirty="0">
                <a:solidFill>
                  <a:srgbClr val="002060"/>
                </a:solidFill>
              </a:rPr>
              <a:t>！</a:t>
            </a:r>
            <a:r>
              <a:rPr lang="en-US" altLang="zh-CN" sz="3600" dirty="0">
                <a:solidFill>
                  <a:srgbClr val="002060"/>
                </a:solidFill>
              </a:rPr>
              <a:t>a&amp;&amp;b||x&gt;y&amp;&amp;c</a:t>
            </a:r>
          </a:p>
          <a:p>
            <a:r>
              <a:rPr lang="zh-CN" altLang="en-US" sz="3600" dirty="0">
                <a:solidFill>
                  <a:srgbClr val="002060"/>
                </a:solidFill>
              </a:rPr>
              <a:t>按以下优先次序：</a:t>
            </a:r>
          </a:p>
          <a:p>
            <a:r>
              <a:rPr lang="zh-CN" altLang="en-US" sz="3600" dirty="0">
                <a:solidFill>
                  <a:srgbClr val="002060"/>
                </a:solidFill>
              </a:rPr>
              <a:t>（</a:t>
            </a:r>
            <a:r>
              <a:rPr lang="en-US" altLang="zh-CN" sz="3600" dirty="0">
                <a:solidFill>
                  <a:srgbClr val="002060"/>
                </a:solidFill>
              </a:rPr>
              <a:t>1</a:t>
            </a:r>
            <a:r>
              <a:rPr lang="zh-CN" altLang="en-US" sz="3600" dirty="0">
                <a:solidFill>
                  <a:srgbClr val="002060"/>
                </a:solidFill>
              </a:rPr>
              <a:t>）！</a:t>
            </a:r>
            <a:r>
              <a:rPr lang="en-US" altLang="zh-CN" sz="3600" dirty="0">
                <a:solidFill>
                  <a:srgbClr val="002060"/>
                </a:solidFill>
              </a:rPr>
              <a:t>&gt; &amp;&amp; &gt; ||</a:t>
            </a:r>
          </a:p>
          <a:p>
            <a:r>
              <a:rPr lang="en-US" altLang="zh-CN" sz="3600" dirty="0">
                <a:solidFill>
                  <a:srgbClr val="002060"/>
                </a:solidFill>
              </a:rPr>
              <a:t>(2)&amp;&amp;</a:t>
            </a:r>
            <a:r>
              <a:rPr lang="zh-CN" altLang="en-US" sz="3600" dirty="0">
                <a:solidFill>
                  <a:srgbClr val="002060"/>
                </a:solidFill>
              </a:rPr>
              <a:t>和</a:t>
            </a:r>
            <a:r>
              <a:rPr lang="en-US" altLang="zh-CN" sz="3600" dirty="0">
                <a:solidFill>
                  <a:srgbClr val="002060"/>
                </a:solidFill>
              </a:rPr>
              <a:t>||</a:t>
            </a:r>
            <a:r>
              <a:rPr lang="zh-CN" altLang="en-US" sz="3600" dirty="0">
                <a:solidFill>
                  <a:srgbClr val="002060"/>
                </a:solidFill>
              </a:rPr>
              <a:t>低于关系运算符，！高于算术运算符。</a:t>
            </a:r>
          </a:p>
          <a:p>
            <a:r>
              <a:rPr lang="zh-CN" altLang="en-US" sz="3600" dirty="0">
                <a:solidFill>
                  <a:srgbClr val="002060"/>
                </a:solidFill>
              </a:rPr>
              <a:t>例如：</a:t>
            </a:r>
          </a:p>
          <a:p>
            <a:r>
              <a:rPr lang="en-US" altLang="zh-CN" sz="3600" dirty="0">
                <a:solidFill>
                  <a:srgbClr val="002060"/>
                </a:solidFill>
              </a:rPr>
              <a:t>(a&gt;b</a:t>
            </a:r>
            <a:r>
              <a:rPr lang="zh-CN" altLang="en-US" sz="3600" dirty="0">
                <a:solidFill>
                  <a:srgbClr val="002060"/>
                </a:solidFill>
              </a:rPr>
              <a:t>）</a:t>
            </a:r>
            <a:r>
              <a:rPr lang="en-US" altLang="zh-CN" sz="3600" dirty="0">
                <a:solidFill>
                  <a:srgbClr val="002060"/>
                </a:solidFill>
              </a:rPr>
              <a:t>&amp;&amp;(x&gt;y) </a:t>
            </a:r>
            <a:r>
              <a:rPr lang="zh-CN" altLang="en-US" sz="3600" dirty="0">
                <a:solidFill>
                  <a:srgbClr val="002060"/>
                </a:solidFill>
              </a:rPr>
              <a:t>可写成 </a:t>
            </a:r>
            <a:r>
              <a:rPr lang="en-US" altLang="zh-CN" sz="3600" dirty="0">
                <a:solidFill>
                  <a:srgbClr val="002060"/>
                </a:solidFill>
              </a:rPr>
              <a:t>a&gt;b &amp;&amp; x&gt;y</a:t>
            </a:r>
          </a:p>
          <a:p>
            <a:r>
              <a:rPr lang="en-US" altLang="zh-CN" sz="3600" dirty="0">
                <a:solidFill>
                  <a:srgbClr val="002060"/>
                </a:solidFill>
              </a:rPr>
              <a:t>(a==b)||(x==y)  </a:t>
            </a:r>
            <a:r>
              <a:rPr lang="zh-CN" altLang="en-US" sz="3600" dirty="0">
                <a:solidFill>
                  <a:srgbClr val="002060"/>
                </a:solidFill>
              </a:rPr>
              <a:t>可写成</a:t>
            </a:r>
            <a:r>
              <a:rPr lang="en-US" altLang="zh-CN" sz="3600" dirty="0">
                <a:solidFill>
                  <a:srgbClr val="002060"/>
                </a:solidFill>
              </a:rPr>
              <a:t>a==b||x==y</a:t>
            </a:r>
          </a:p>
          <a:p>
            <a:r>
              <a:rPr lang="en-US" altLang="zh-CN" sz="3600" dirty="0">
                <a:solidFill>
                  <a:srgbClr val="002060"/>
                </a:solidFill>
              </a:rPr>
              <a:t>(!a)||(a&gt;b)  </a:t>
            </a:r>
            <a:r>
              <a:rPr lang="zh-CN" altLang="en-US" sz="3600" dirty="0">
                <a:solidFill>
                  <a:srgbClr val="002060"/>
                </a:solidFill>
              </a:rPr>
              <a:t>可写成</a:t>
            </a:r>
            <a:r>
              <a:rPr lang="en-US" altLang="zh-CN" sz="3600" dirty="0">
                <a:solidFill>
                  <a:srgbClr val="002060"/>
                </a:solidFill>
              </a:rPr>
              <a:t>!a||a&gt;b</a:t>
            </a:r>
          </a:p>
        </p:txBody>
      </p:sp>
    </p:spTree>
    <p:extLst>
      <p:ext uri="{BB962C8B-B14F-4D97-AF65-F5344CB8AC3E}">
        <p14:creationId xmlns:p14="http://schemas.microsoft.com/office/powerpoint/2010/main" val="128237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sp>
        <p:nvSpPr>
          <p:cNvPr id="5" name="矩形 4"/>
          <p:cNvSpPr/>
          <p:nvPr/>
        </p:nvSpPr>
        <p:spPr>
          <a:xfrm>
            <a:off x="171599" y="876871"/>
            <a:ext cx="7704856" cy="6124754"/>
          </a:xfrm>
          <a:prstGeom prst="rect">
            <a:avLst/>
          </a:prstGeom>
        </p:spPr>
        <p:txBody>
          <a:bodyPr wrap="square">
            <a:spAutoFit/>
          </a:bodyPr>
          <a:lstStyle/>
          <a:p>
            <a:r>
              <a:rPr lang="en-US" altLang="zh-CN" sz="2800" dirty="0">
                <a:solidFill>
                  <a:srgbClr val="002060"/>
                </a:solidFill>
              </a:rPr>
              <a:t>#include &lt;</a:t>
            </a:r>
            <a:r>
              <a:rPr lang="en-US" altLang="zh-CN" sz="2800" dirty="0" err="1">
                <a:solidFill>
                  <a:srgbClr val="002060"/>
                </a:solidFill>
              </a:rPr>
              <a:t>iostream</a:t>
            </a:r>
            <a:r>
              <a:rPr lang="en-US" altLang="zh-CN" sz="2800" dirty="0">
                <a:solidFill>
                  <a:srgbClr val="002060"/>
                </a:solidFill>
              </a:rPr>
              <a:t>&gt;</a:t>
            </a:r>
          </a:p>
          <a:p>
            <a:r>
              <a:rPr lang="en-US" altLang="zh-CN" sz="2800" dirty="0">
                <a:solidFill>
                  <a:srgbClr val="002060"/>
                </a:solidFill>
              </a:rPr>
              <a:t>using namespace </a:t>
            </a:r>
            <a:r>
              <a:rPr lang="en-US" altLang="zh-CN" sz="2800" dirty="0" err="1">
                <a:solidFill>
                  <a:srgbClr val="002060"/>
                </a:solidFill>
              </a:rPr>
              <a:t>std</a:t>
            </a:r>
            <a:r>
              <a:rPr lang="en-US" altLang="zh-CN" sz="2800" dirty="0">
                <a:solidFill>
                  <a:srgbClr val="002060"/>
                </a:solidFill>
              </a:rPr>
              <a:t>;</a:t>
            </a:r>
          </a:p>
          <a:p>
            <a:endParaRPr lang="en-US" altLang="zh-CN" sz="2800" dirty="0">
              <a:solidFill>
                <a:srgbClr val="002060"/>
              </a:solidFill>
            </a:endParaRPr>
          </a:p>
          <a:p>
            <a:r>
              <a:rPr lang="en-US" altLang="zh-CN" sz="2800" dirty="0" err="1">
                <a:solidFill>
                  <a:srgbClr val="002060"/>
                </a:solidFill>
              </a:rPr>
              <a:t>int</a:t>
            </a:r>
            <a:r>
              <a:rPr lang="en-US" altLang="zh-CN" sz="2800" dirty="0">
                <a:solidFill>
                  <a:srgbClr val="002060"/>
                </a:solidFill>
              </a:rPr>
              <a:t> main()</a:t>
            </a:r>
          </a:p>
          <a:p>
            <a:r>
              <a:rPr lang="en-US" altLang="zh-CN" sz="2800" dirty="0">
                <a:solidFill>
                  <a:srgbClr val="002060"/>
                </a:solidFill>
              </a:rPr>
              <a:t>{</a:t>
            </a:r>
          </a:p>
          <a:p>
            <a:r>
              <a:rPr lang="en-US" altLang="zh-CN" sz="2800" dirty="0">
                <a:solidFill>
                  <a:srgbClr val="002060"/>
                </a:solidFill>
              </a:rPr>
              <a:t>  </a:t>
            </a:r>
            <a:r>
              <a:rPr lang="en-US" altLang="zh-CN" sz="2800" dirty="0" err="1">
                <a:solidFill>
                  <a:srgbClr val="002060"/>
                </a:solidFill>
              </a:rPr>
              <a:t>int</a:t>
            </a:r>
            <a:r>
              <a:rPr lang="en-US" altLang="zh-CN" sz="2800" dirty="0">
                <a:solidFill>
                  <a:srgbClr val="002060"/>
                </a:solidFill>
              </a:rPr>
              <a:t> a=0;</a:t>
            </a:r>
          </a:p>
          <a:p>
            <a:r>
              <a:rPr lang="en-US" altLang="zh-CN" sz="2800" dirty="0">
                <a:solidFill>
                  <a:srgbClr val="002060"/>
                </a:solidFill>
              </a:rPr>
              <a:t>  </a:t>
            </a:r>
            <a:r>
              <a:rPr lang="en-US" altLang="zh-CN" sz="2800" dirty="0" err="1">
                <a:solidFill>
                  <a:srgbClr val="002060"/>
                </a:solidFill>
              </a:rPr>
              <a:t>int</a:t>
            </a:r>
            <a:r>
              <a:rPr lang="en-US" altLang="zh-CN" sz="2800" dirty="0">
                <a:solidFill>
                  <a:srgbClr val="002060"/>
                </a:solidFill>
              </a:rPr>
              <a:t> b=1;</a:t>
            </a:r>
          </a:p>
          <a:p>
            <a:r>
              <a:rPr lang="en-US" altLang="zh-CN" sz="2800" dirty="0">
                <a:solidFill>
                  <a:srgbClr val="002060"/>
                </a:solidFill>
              </a:rPr>
              <a:t>  </a:t>
            </a:r>
            <a:r>
              <a:rPr lang="en-US" altLang="zh-CN" sz="2800" dirty="0" err="1">
                <a:solidFill>
                  <a:srgbClr val="002060"/>
                </a:solidFill>
              </a:rPr>
              <a:t>int</a:t>
            </a:r>
            <a:r>
              <a:rPr lang="en-US" altLang="zh-CN" sz="2800" dirty="0">
                <a:solidFill>
                  <a:srgbClr val="002060"/>
                </a:solidFill>
              </a:rPr>
              <a:t> c=1;</a:t>
            </a:r>
          </a:p>
          <a:p>
            <a:r>
              <a:rPr lang="en-US" altLang="zh-CN" sz="2800" dirty="0">
                <a:solidFill>
                  <a:srgbClr val="002060"/>
                </a:solidFill>
              </a:rPr>
              <a:t>  if(a &amp;&amp; b++ &amp;&amp; </a:t>
            </a:r>
            <a:r>
              <a:rPr lang="en-US" altLang="zh-CN" sz="2800" dirty="0" err="1">
                <a:solidFill>
                  <a:srgbClr val="002060"/>
                </a:solidFill>
              </a:rPr>
              <a:t>c++</a:t>
            </a:r>
            <a:r>
              <a:rPr lang="en-US" altLang="zh-CN" sz="2800" dirty="0">
                <a:solidFill>
                  <a:srgbClr val="002060"/>
                </a:solidFill>
              </a:rPr>
              <a:t>)</a:t>
            </a:r>
          </a:p>
          <a:p>
            <a:r>
              <a:rPr lang="en-US" altLang="zh-CN" sz="2800" dirty="0">
                <a:solidFill>
                  <a:srgbClr val="002060"/>
                </a:solidFill>
              </a:rPr>
              <a:t>     b++;</a:t>
            </a:r>
          </a:p>
          <a:p>
            <a:r>
              <a:rPr lang="en-US" altLang="zh-CN" sz="2800" dirty="0">
                <a:solidFill>
                  <a:srgbClr val="002060"/>
                </a:solidFill>
              </a:rPr>
              <a:t>  </a:t>
            </a:r>
            <a:r>
              <a:rPr lang="en-US" altLang="zh-CN" sz="2800" dirty="0" err="1">
                <a:solidFill>
                  <a:srgbClr val="002060"/>
                </a:solidFill>
              </a:rPr>
              <a:t>cout</a:t>
            </a:r>
            <a:r>
              <a:rPr lang="en-US" altLang="zh-CN" sz="2800" dirty="0">
                <a:solidFill>
                  <a:srgbClr val="002060"/>
                </a:solidFill>
              </a:rPr>
              <a:t>&lt;&lt;a&lt;&lt;b&lt;&lt;c&lt;&lt;</a:t>
            </a:r>
            <a:r>
              <a:rPr lang="en-US" altLang="zh-CN" sz="2800" dirty="0" err="1">
                <a:solidFill>
                  <a:srgbClr val="002060"/>
                </a:solidFill>
              </a:rPr>
              <a:t>endl</a:t>
            </a:r>
            <a:r>
              <a:rPr lang="en-US" altLang="zh-CN" sz="2800" dirty="0">
                <a:solidFill>
                  <a:srgbClr val="002060"/>
                </a:solidFill>
              </a:rPr>
              <a:t>;   </a:t>
            </a:r>
          </a:p>
          <a:p>
            <a:r>
              <a:rPr lang="en-US" altLang="zh-CN" sz="2800" dirty="0">
                <a:solidFill>
                  <a:srgbClr val="002060"/>
                </a:solidFill>
              </a:rPr>
              <a:t>  system("pause"); </a:t>
            </a:r>
          </a:p>
          <a:p>
            <a:r>
              <a:rPr lang="en-US" altLang="zh-CN" sz="2800" dirty="0">
                <a:solidFill>
                  <a:srgbClr val="002060"/>
                </a:solidFill>
              </a:rPr>
              <a:t>  return 0;</a:t>
            </a:r>
          </a:p>
          <a:p>
            <a:r>
              <a:rPr lang="en-US" altLang="zh-CN" sz="2800" dirty="0">
                <a:solidFill>
                  <a:srgbClr val="002060"/>
                </a:solidFill>
              </a:rPr>
              <a:t>}</a:t>
            </a:r>
          </a:p>
        </p:txBody>
      </p:sp>
      <p:sp>
        <p:nvSpPr>
          <p:cNvPr id="3" name="矩形 2"/>
          <p:cNvSpPr/>
          <p:nvPr/>
        </p:nvSpPr>
        <p:spPr>
          <a:xfrm>
            <a:off x="0" y="7386345"/>
            <a:ext cx="8153686" cy="2677656"/>
          </a:xfrm>
          <a:prstGeom prst="rect">
            <a:avLst/>
          </a:prstGeom>
        </p:spPr>
        <p:txBody>
          <a:bodyPr wrap="square">
            <a:spAutoFit/>
          </a:bodyPr>
          <a:lstStyle/>
          <a:p>
            <a:r>
              <a:rPr lang="zh-CN" altLang="en-US" sz="2800" dirty="0">
                <a:solidFill>
                  <a:srgbClr val="002060"/>
                </a:solidFill>
              </a:rPr>
              <a:t>（</a:t>
            </a:r>
            <a:r>
              <a:rPr lang="en-US" altLang="zh-CN" sz="2800" dirty="0">
                <a:solidFill>
                  <a:srgbClr val="002060"/>
                </a:solidFill>
              </a:rPr>
              <a:t>1</a:t>
            </a:r>
            <a:r>
              <a:rPr lang="zh-CN" altLang="en-US" sz="2800" dirty="0">
                <a:solidFill>
                  <a:srgbClr val="002060"/>
                </a:solidFill>
              </a:rPr>
              <a:t>）</a:t>
            </a:r>
            <a:r>
              <a:rPr lang="en-US" altLang="zh-CN" sz="2800" dirty="0">
                <a:solidFill>
                  <a:srgbClr val="002060"/>
                </a:solidFill>
              </a:rPr>
              <a:t>a &amp;&amp; b &amp;&amp; c </a:t>
            </a:r>
            <a:r>
              <a:rPr lang="zh-CN" altLang="en-US" sz="2800" dirty="0">
                <a:solidFill>
                  <a:srgbClr val="002060"/>
                </a:solidFill>
              </a:rPr>
              <a:t>只有在</a:t>
            </a:r>
            <a:r>
              <a:rPr lang="en-US" altLang="zh-CN" sz="2800" dirty="0">
                <a:solidFill>
                  <a:srgbClr val="002060"/>
                </a:solidFill>
              </a:rPr>
              <a:t>a</a:t>
            </a:r>
            <a:r>
              <a:rPr lang="zh-CN" altLang="en-US" sz="2800" dirty="0">
                <a:solidFill>
                  <a:srgbClr val="002060"/>
                </a:solidFill>
              </a:rPr>
              <a:t>为真时，才需要判别</a:t>
            </a:r>
            <a:r>
              <a:rPr lang="en-US" altLang="zh-CN" sz="2800" dirty="0">
                <a:solidFill>
                  <a:srgbClr val="002060"/>
                </a:solidFill>
              </a:rPr>
              <a:t>b</a:t>
            </a:r>
            <a:r>
              <a:rPr lang="zh-CN" altLang="en-US" sz="2800" dirty="0">
                <a:solidFill>
                  <a:srgbClr val="002060"/>
                </a:solidFill>
              </a:rPr>
              <a:t>的值。只有</a:t>
            </a:r>
            <a:r>
              <a:rPr lang="en-US" altLang="zh-CN" sz="2800" dirty="0">
                <a:solidFill>
                  <a:srgbClr val="002060"/>
                </a:solidFill>
              </a:rPr>
              <a:t>a</a:t>
            </a:r>
            <a:r>
              <a:rPr lang="zh-CN" altLang="en-US" sz="2800" dirty="0">
                <a:solidFill>
                  <a:srgbClr val="002060"/>
                </a:solidFill>
              </a:rPr>
              <a:t>和</a:t>
            </a:r>
            <a:r>
              <a:rPr lang="en-US" altLang="zh-CN" sz="2800" dirty="0">
                <a:solidFill>
                  <a:srgbClr val="002060"/>
                </a:solidFill>
              </a:rPr>
              <a:t>b</a:t>
            </a:r>
            <a:r>
              <a:rPr lang="zh-CN" altLang="en-US" sz="2800" dirty="0">
                <a:solidFill>
                  <a:srgbClr val="002060"/>
                </a:solidFill>
              </a:rPr>
              <a:t>都为真的情况下才需要判别</a:t>
            </a:r>
            <a:r>
              <a:rPr lang="en-US" altLang="zh-CN" sz="2800" dirty="0">
                <a:solidFill>
                  <a:srgbClr val="002060"/>
                </a:solidFill>
              </a:rPr>
              <a:t>c</a:t>
            </a:r>
            <a:r>
              <a:rPr lang="zh-CN" altLang="en-US" sz="2800" dirty="0">
                <a:solidFill>
                  <a:srgbClr val="002060"/>
                </a:solidFill>
              </a:rPr>
              <a:t>的值。只要</a:t>
            </a:r>
            <a:r>
              <a:rPr lang="en-US" altLang="zh-CN" sz="2800" dirty="0">
                <a:solidFill>
                  <a:srgbClr val="002060"/>
                </a:solidFill>
              </a:rPr>
              <a:t>a</a:t>
            </a:r>
            <a:r>
              <a:rPr lang="zh-CN" altLang="en-US" sz="2800" dirty="0">
                <a:solidFill>
                  <a:srgbClr val="002060"/>
                </a:solidFill>
              </a:rPr>
              <a:t>为假，就不必判别</a:t>
            </a:r>
            <a:r>
              <a:rPr lang="en-US" altLang="zh-CN" sz="2800" dirty="0">
                <a:solidFill>
                  <a:srgbClr val="002060"/>
                </a:solidFill>
              </a:rPr>
              <a:t>b</a:t>
            </a:r>
            <a:r>
              <a:rPr lang="zh-CN" altLang="en-US" sz="2800" dirty="0">
                <a:solidFill>
                  <a:srgbClr val="002060"/>
                </a:solidFill>
              </a:rPr>
              <a:t>和</a:t>
            </a:r>
            <a:r>
              <a:rPr lang="en-US" altLang="zh-CN" sz="2800" dirty="0">
                <a:solidFill>
                  <a:srgbClr val="002060"/>
                </a:solidFill>
              </a:rPr>
              <a:t>c</a:t>
            </a:r>
            <a:r>
              <a:rPr lang="zh-CN" altLang="en-US" sz="2800" dirty="0">
                <a:solidFill>
                  <a:srgbClr val="002060"/>
                </a:solidFill>
              </a:rPr>
              <a:t>的值。如果</a:t>
            </a:r>
            <a:r>
              <a:rPr lang="en-US" altLang="zh-CN" sz="2800" dirty="0">
                <a:solidFill>
                  <a:srgbClr val="002060"/>
                </a:solidFill>
              </a:rPr>
              <a:t>a</a:t>
            </a:r>
            <a:r>
              <a:rPr lang="zh-CN" altLang="en-US" sz="2800" dirty="0">
                <a:solidFill>
                  <a:srgbClr val="002060"/>
                </a:solidFill>
              </a:rPr>
              <a:t>和</a:t>
            </a:r>
            <a:r>
              <a:rPr lang="en-US" altLang="zh-CN" sz="2800" dirty="0">
                <a:solidFill>
                  <a:srgbClr val="002060"/>
                </a:solidFill>
              </a:rPr>
              <a:t>b</a:t>
            </a:r>
            <a:r>
              <a:rPr lang="zh-CN" altLang="en-US" sz="2800" dirty="0">
                <a:solidFill>
                  <a:srgbClr val="002060"/>
                </a:solidFill>
              </a:rPr>
              <a:t>为假，则不判别</a:t>
            </a:r>
            <a:r>
              <a:rPr lang="en-US" altLang="zh-CN" sz="2800" dirty="0">
                <a:solidFill>
                  <a:srgbClr val="002060"/>
                </a:solidFill>
              </a:rPr>
              <a:t>c</a:t>
            </a:r>
            <a:r>
              <a:rPr lang="zh-CN" altLang="en-US" sz="2800" dirty="0">
                <a:solidFill>
                  <a:srgbClr val="002060"/>
                </a:solidFill>
              </a:rPr>
              <a:t>。</a:t>
            </a:r>
          </a:p>
          <a:p>
            <a:r>
              <a:rPr lang="en-US" altLang="zh-CN" sz="2800" dirty="0">
                <a:solidFill>
                  <a:srgbClr val="002060"/>
                </a:solidFill>
              </a:rPr>
              <a:t>(2)a || b || c </a:t>
            </a:r>
            <a:r>
              <a:rPr lang="zh-CN" altLang="en-US" sz="2800" dirty="0">
                <a:solidFill>
                  <a:srgbClr val="002060"/>
                </a:solidFill>
              </a:rPr>
              <a:t>只要</a:t>
            </a:r>
            <a:r>
              <a:rPr lang="en-US" altLang="zh-CN" sz="2800" dirty="0">
                <a:solidFill>
                  <a:srgbClr val="002060"/>
                </a:solidFill>
              </a:rPr>
              <a:t>a</a:t>
            </a:r>
            <a:r>
              <a:rPr lang="zh-CN" altLang="en-US" sz="2800" dirty="0">
                <a:solidFill>
                  <a:srgbClr val="002060"/>
                </a:solidFill>
              </a:rPr>
              <a:t>为真，就不必判断</a:t>
            </a:r>
            <a:r>
              <a:rPr lang="en-US" altLang="zh-CN" sz="2800" dirty="0">
                <a:solidFill>
                  <a:srgbClr val="002060"/>
                </a:solidFill>
              </a:rPr>
              <a:t>b</a:t>
            </a:r>
            <a:r>
              <a:rPr lang="zh-CN" altLang="en-US" sz="2800" dirty="0">
                <a:solidFill>
                  <a:srgbClr val="002060"/>
                </a:solidFill>
              </a:rPr>
              <a:t>和</a:t>
            </a:r>
            <a:r>
              <a:rPr lang="en-US" altLang="zh-CN" sz="2800" dirty="0">
                <a:solidFill>
                  <a:srgbClr val="002060"/>
                </a:solidFill>
              </a:rPr>
              <a:t>c</a:t>
            </a:r>
            <a:r>
              <a:rPr lang="zh-CN" altLang="en-US" sz="2800" dirty="0">
                <a:solidFill>
                  <a:srgbClr val="002060"/>
                </a:solidFill>
              </a:rPr>
              <a:t>，只有</a:t>
            </a:r>
            <a:r>
              <a:rPr lang="en-US" altLang="zh-CN" sz="2800" dirty="0">
                <a:solidFill>
                  <a:srgbClr val="002060"/>
                </a:solidFill>
              </a:rPr>
              <a:t>a</a:t>
            </a:r>
            <a:r>
              <a:rPr lang="zh-CN" altLang="en-US" sz="2800" dirty="0">
                <a:solidFill>
                  <a:srgbClr val="002060"/>
                </a:solidFill>
              </a:rPr>
              <a:t>为假，才判别</a:t>
            </a:r>
            <a:r>
              <a:rPr lang="en-US" altLang="zh-CN" sz="2800" dirty="0">
                <a:solidFill>
                  <a:srgbClr val="002060"/>
                </a:solidFill>
              </a:rPr>
              <a:t>b</a:t>
            </a:r>
            <a:r>
              <a:rPr lang="zh-CN" altLang="en-US" sz="2800" dirty="0">
                <a:solidFill>
                  <a:srgbClr val="002060"/>
                </a:solidFill>
              </a:rPr>
              <a:t>。</a:t>
            </a:r>
            <a:r>
              <a:rPr lang="en-US" altLang="zh-CN" sz="2800" dirty="0">
                <a:solidFill>
                  <a:srgbClr val="002060"/>
                </a:solidFill>
              </a:rPr>
              <a:t>a</a:t>
            </a:r>
            <a:r>
              <a:rPr lang="zh-CN" altLang="en-US" sz="2800" dirty="0">
                <a:solidFill>
                  <a:srgbClr val="002060"/>
                </a:solidFill>
              </a:rPr>
              <a:t>和</a:t>
            </a:r>
            <a:r>
              <a:rPr lang="en-US" altLang="zh-CN" sz="2800" dirty="0">
                <a:solidFill>
                  <a:srgbClr val="002060"/>
                </a:solidFill>
              </a:rPr>
              <a:t>b</a:t>
            </a:r>
            <a:r>
              <a:rPr lang="zh-CN" altLang="en-US" sz="2800" dirty="0">
                <a:solidFill>
                  <a:srgbClr val="002060"/>
                </a:solidFill>
              </a:rPr>
              <a:t>都为假才判别</a:t>
            </a:r>
            <a:r>
              <a:rPr lang="en-US" altLang="zh-CN" sz="2800" dirty="0">
                <a:solidFill>
                  <a:srgbClr val="002060"/>
                </a:solidFill>
              </a:rPr>
              <a:t>c</a:t>
            </a:r>
            <a:r>
              <a:rPr lang="zh-CN" altLang="en-US" sz="2800" dirty="0">
                <a:solidFill>
                  <a:srgbClr val="002060"/>
                </a:solidFill>
              </a:rPr>
              <a:t>。</a:t>
            </a:r>
          </a:p>
        </p:txBody>
      </p:sp>
    </p:spTree>
    <p:extLst>
      <p:ext uri="{BB962C8B-B14F-4D97-AF65-F5344CB8AC3E}">
        <p14:creationId xmlns:p14="http://schemas.microsoft.com/office/powerpoint/2010/main" val="307395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sp>
        <p:nvSpPr>
          <p:cNvPr id="5" name="矩形 4"/>
          <p:cNvSpPr/>
          <p:nvPr/>
        </p:nvSpPr>
        <p:spPr>
          <a:xfrm>
            <a:off x="171599" y="876871"/>
            <a:ext cx="7704856" cy="6986528"/>
          </a:xfrm>
          <a:prstGeom prst="rect">
            <a:avLst/>
          </a:prstGeom>
        </p:spPr>
        <p:txBody>
          <a:bodyPr wrap="square">
            <a:spAutoFit/>
          </a:bodyPr>
          <a:lstStyle/>
          <a:p>
            <a:r>
              <a:rPr lang="en-US" altLang="zh-CN" sz="2800" dirty="0">
                <a:solidFill>
                  <a:srgbClr val="002060"/>
                </a:solidFill>
              </a:rPr>
              <a:t>//</a:t>
            </a:r>
            <a:r>
              <a:rPr lang="zh-CN" altLang="en-US" sz="2800" dirty="0">
                <a:solidFill>
                  <a:srgbClr val="002060"/>
                </a:solidFill>
              </a:rPr>
              <a:t>判断闰年</a:t>
            </a:r>
            <a:r>
              <a:rPr lang="en-US" altLang="zh-CN" sz="2800" dirty="0">
                <a:solidFill>
                  <a:srgbClr val="002060"/>
                </a:solidFill>
              </a:rPr>
              <a:t>2</a:t>
            </a:r>
          </a:p>
          <a:p>
            <a:r>
              <a:rPr lang="en-US" altLang="zh-CN" sz="2800" dirty="0">
                <a:solidFill>
                  <a:srgbClr val="002060"/>
                </a:solidFill>
              </a:rPr>
              <a:t>#include &lt;</a:t>
            </a:r>
            <a:r>
              <a:rPr lang="en-US" altLang="zh-CN" sz="2800" dirty="0" err="1">
                <a:solidFill>
                  <a:srgbClr val="002060"/>
                </a:solidFill>
              </a:rPr>
              <a:t>iostream</a:t>
            </a:r>
            <a:r>
              <a:rPr lang="en-US" altLang="zh-CN" sz="2800" dirty="0">
                <a:solidFill>
                  <a:srgbClr val="002060"/>
                </a:solidFill>
              </a:rPr>
              <a:t>&gt;</a:t>
            </a:r>
          </a:p>
          <a:p>
            <a:r>
              <a:rPr lang="en-US" altLang="zh-CN" sz="2800" dirty="0">
                <a:solidFill>
                  <a:srgbClr val="002060"/>
                </a:solidFill>
              </a:rPr>
              <a:t>using namespace </a:t>
            </a:r>
            <a:r>
              <a:rPr lang="en-US" altLang="zh-CN" sz="2800" dirty="0" err="1">
                <a:solidFill>
                  <a:srgbClr val="002060"/>
                </a:solidFill>
              </a:rPr>
              <a:t>std</a:t>
            </a:r>
            <a:r>
              <a:rPr lang="en-US" altLang="zh-CN" sz="2800" dirty="0">
                <a:solidFill>
                  <a:srgbClr val="002060"/>
                </a:solidFill>
              </a:rPr>
              <a:t>;</a:t>
            </a:r>
          </a:p>
          <a:p>
            <a:endParaRPr lang="en-US" altLang="zh-CN" sz="2800" dirty="0">
              <a:solidFill>
                <a:srgbClr val="002060"/>
              </a:solidFill>
            </a:endParaRPr>
          </a:p>
          <a:p>
            <a:r>
              <a:rPr lang="en-US" altLang="zh-CN" sz="2800" dirty="0" err="1">
                <a:solidFill>
                  <a:srgbClr val="002060"/>
                </a:solidFill>
              </a:rPr>
              <a:t>int</a:t>
            </a:r>
            <a:r>
              <a:rPr lang="en-US" altLang="zh-CN" sz="2800" dirty="0">
                <a:solidFill>
                  <a:srgbClr val="002060"/>
                </a:solidFill>
              </a:rPr>
              <a:t> main()</a:t>
            </a:r>
          </a:p>
          <a:p>
            <a:r>
              <a:rPr lang="en-US" altLang="zh-CN" sz="2800" dirty="0">
                <a:solidFill>
                  <a:srgbClr val="002060"/>
                </a:solidFill>
              </a:rPr>
              <a:t>{</a:t>
            </a:r>
          </a:p>
          <a:p>
            <a:r>
              <a:rPr lang="en-US" altLang="zh-CN" sz="2800" dirty="0">
                <a:solidFill>
                  <a:srgbClr val="002060"/>
                </a:solidFill>
              </a:rPr>
              <a:t>  </a:t>
            </a:r>
            <a:r>
              <a:rPr lang="en-US" altLang="zh-CN" sz="2800" dirty="0" err="1">
                <a:solidFill>
                  <a:srgbClr val="002060"/>
                </a:solidFill>
              </a:rPr>
              <a:t>int</a:t>
            </a:r>
            <a:r>
              <a:rPr lang="en-US" altLang="zh-CN" sz="2800" dirty="0">
                <a:solidFill>
                  <a:srgbClr val="002060"/>
                </a:solidFill>
              </a:rPr>
              <a:t> year;</a:t>
            </a:r>
          </a:p>
          <a:p>
            <a:r>
              <a:rPr lang="en-US" altLang="zh-CN" sz="2800" dirty="0">
                <a:solidFill>
                  <a:srgbClr val="002060"/>
                </a:solidFill>
              </a:rPr>
              <a:t>  </a:t>
            </a:r>
            <a:r>
              <a:rPr lang="en-US" altLang="zh-CN" sz="2800" dirty="0" err="1">
                <a:solidFill>
                  <a:srgbClr val="002060"/>
                </a:solidFill>
              </a:rPr>
              <a:t>cin</a:t>
            </a:r>
            <a:r>
              <a:rPr lang="en-US" altLang="zh-CN" sz="2800" dirty="0">
                <a:solidFill>
                  <a:srgbClr val="002060"/>
                </a:solidFill>
              </a:rPr>
              <a:t>&gt;&gt;year;</a:t>
            </a:r>
          </a:p>
          <a:p>
            <a:r>
              <a:rPr lang="en-US" altLang="zh-CN" sz="2800" dirty="0">
                <a:solidFill>
                  <a:srgbClr val="002060"/>
                </a:solidFill>
              </a:rPr>
              <a:t>  if((year%400==0) || ((year%4==0) &amp;&amp; (year%100!=0)))</a:t>
            </a:r>
          </a:p>
          <a:p>
            <a:r>
              <a:rPr lang="en-US" altLang="zh-CN" sz="2800" dirty="0">
                <a:solidFill>
                  <a:srgbClr val="002060"/>
                </a:solidFill>
              </a:rPr>
              <a:t>    </a:t>
            </a:r>
            <a:r>
              <a:rPr lang="en-US" altLang="zh-CN" sz="2800" dirty="0" err="1">
                <a:solidFill>
                  <a:srgbClr val="002060"/>
                </a:solidFill>
              </a:rPr>
              <a:t>cout</a:t>
            </a:r>
            <a:r>
              <a:rPr lang="en-US" altLang="zh-CN" sz="2800" dirty="0">
                <a:solidFill>
                  <a:srgbClr val="002060"/>
                </a:solidFill>
              </a:rPr>
              <a:t>&lt;&lt;year &lt;&lt;"</a:t>
            </a:r>
            <a:r>
              <a:rPr lang="zh-CN" altLang="en-US" sz="2800" dirty="0">
                <a:solidFill>
                  <a:srgbClr val="002060"/>
                </a:solidFill>
              </a:rPr>
              <a:t>是闰年</a:t>
            </a:r>
            <a:r>
              <a:rPr lang="en-US" altLang="zh-CN" sz="2800" dirty="0">
                <a:solidFill>
                  <a:srgbClr val="002060"/>
                </a:solidFill>
              </a:rPr>
              <a:t>"&lt;&lt;</a:t>
            </a:r>
            <a:r>
              <a:rPr lang="en-US" altLang="zh-CN" sz="2800" dirty="0" err="1">
                <a:solidFill>
                  <a:srgbClr val="002060"/>
                </a:solidFill>
              </a:rPr>
              <a:t>endl</a:t>
            </a:r>
            <a:r>
              <a:rPr lang="en-US" altLang="zh-CN" sz="2800" dirty="0">
                <a:solidFill>
                  <a:srgbClr val="002060"/>
                </a:solidFill>
              </a:rPr>
              <a:t>;</a:t>
            </a:r>
          </a:p>
          <a:p>
            <a:r>
              <a:rPr lang="en-US" altLang="zh-CN" sz="2800" dirty="0">
                <a:solidFill>
                  <a:srgbClr val="002060"/>
                </a:solidFill>
              </a:rPr>
              <a:t>  else</a:t>
            </a:r>
          </a:p>
          <a:p>
            <a:r>
              <a:rPr lang="en-US" altLang="zh-CN" sz="2800" dirty="0">
                <a:solidFill>
                  <a:srgbClr val="002060"/>
                </a:solidFill>
              </a:rPr>
              <a:t>    </a:t>
            </a:r>
            <a:r>
              <a:rPr lang="en-US" altLang="zh-CN" sz="2800" dirty="0" err="1">
                <a:solidFill>
                  <a:srgbClr val="002060"/>
                </a:solidFill>
              </a:rPr>
              <a:t>cout</a:t>
            </a:r>
            <a:r>
              <a:rPr lang="en-US" altLang="zh-CN" sz="2800" dirty="0">
                <a:solidFill>
                  <a:srgbClr val="002060"/>
                </a:solidFill>
              </a:rPr>
              <a:t>&lt;&lt;year&lt;&lt;"</a:t>
            </a:r>
            <a:r>
              <a:rPr lang="zh-CN" altLang="en-US" sz="2800" dirty="0">
                <a:solidFill>
                  <a:srgbClr val="002060"/>
                </a:solidFill>
              </a:rPr>
              <a:t>不是闰年</a:t>
            </a:r>
            <a:r>
              <a:rPr lang="en-US" altLang="zh-CN" sz="2800" dirty="0">
                <a:solidFill>
                  <a:srgbClr val="002060"/>
                </a:solidFill>
              </a:rPr>
              <a:t>"&lt;&lt;</a:t>
            </a:r>
            <a:r>
              <a:rPr lang="en-US" altLang="zh-CN" sz="2800" dirty="0" err="1">
                <a:solidFill>
                  <a:srgbClr val="002060"/>
                </a:solidFill>
              </a:rPr>
              <a:t>endl</a:t>
            </a:r>
            <a:r>
              <a:rPr lang="en-US" altLang="zh-CN" sz="2800" dirty="0">
                <a:solidFill>
                  <a:srgbClr val="002060"/>
                </a:solidFill>
              </a:rPr>
              <a:t>;   </a:t>
            </a:r>
          </a:p>
          <a:p>
            <a:r>
              <a:rPr lang="en-US" altLang="zh-CN" sz="2800" dirty="0">
                <a:solidFill>
                  <a:srgbClr val="002060"/>
                </a:solidFill>
              </a:rPr>
              <a:t>  system("pause");</a:t>
            </a:r>
          </a:p>
          <a:p>
            <a:r>
              <a:rPr lang="en-US" altLang="zh-CN" sz="2800" dirty="0">
                <a:solidFill>
                  <a:srgbClr val="002060"/>
                </a:solidFill>
              </a:rPr>
              <a:t>  return 0;</a:t>
            </a:r>
          </a:p>
          <a:p>
            <a:r>
              <a:rPr lang="en-US" altLang="zh-CN" sz="2800" dirty="0">
                <a:solidFill>
                  <a:srgbClr val="002060"/>
                </a:solidFill>
              </a:rPr>
              <a:t>}</a:t>
            </a:r>
          </a:p>
        </p:txBody>
      </p:sp>
    </p:spTree>
    <p:extLst>
      <p:ext uri="{BB962C8B-B14F-4D97-AF65-F5344CB8AC3E}">
        <p14:creationId xmlns:p14="http://schemas.microsoft.com/office/powerpoint/2010/main" val="2927153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sp>
        <p:nvSpPr>
          <p:cNvPr id="5" name="矩形 4"/>
          <p:cNvSpPr/>
          <p:nvPr/>
        </p:nvSpPr>
        <p:spPr>
          <a:xfrm>
            <a:off x="195293" y="430302"/>
            <a:ext cx="7704856" cy="2246769"/>
          </a:xfrm>
          <a:prstGeom prst="rect">
            <a:avLst/>
          </a:prstGeom>
        </p:spPr>
        <p:txBody>
          <a:bodyPr wrap="square">
            <a:spAutoFit/>
          </a:bodyPr>
          <a:lstStyle/>
          <a:p>
            <a:r>
              <a:rPr lang="en-US" altLang="zh-CN" sz="2800" dirty="0">
                <a:solidFill>
                  <a:srgbClr val="002060"/>
                </a:solidFill>
              </a:rPr>
              <a:t>switch</a:t>
            </a:r>
            <a:r>
              <a:rPr lang="zh-CN" altLang="en-US" sz="2800" dirty="0">
                <a:solidFill>
                  <a:srgbClr val="002060"/>
                </a:solidFill>
              </a:rPr>
              <a:t>语句是多分支选择语句。用来实现多分支选择结构。如学生的成绩‘</a:t>
            </a:r>
            <a:r>
              <a:rPr lang="en-US" altLang="zh-CN" sz="2800" dirty="0">
                <a:solidFill>
                  <a:srgbClr val="002060"/>
                </a:solidFill>
              </a:rPr>
              <a:t>A’</a:t>
            </a:r>
            <a:r>
              <a:rPr lang="zh-CN" altLang="en-US" sz="2800" dirty="0">
                <a:solidFill>
                  <a:srgbClr val="002060"/>
                </a:solidFill>
              </a:rPr>
              <a:t>等为</a:t>
            </a:r>
            <a:r>
              <a:rPr lang="en-US" altLang="zh-CN" sz="2800" dirty="0">
                <a:solidFill>
                  <a:srgbClr val="002060"/>
                </a:solidFill>
              </a:rPr>
              <a:t>85</a:t>
            </a:r>
            <a:r>
              <a:rPr lang="zh-CN" altLang="en-US" sz="2800" dirty="0">
                <a:solidFill>
                  <a:srgbClr val="002060"/>
                </a:solidFill>
              </a:rPr>
              <a:t>分以上，‘</a:t>
            </a:r>
            <a:r>
              <a:rPr lang="en-US" altLang="zh-CN" sz="2800" dirty="0">
                <a:solidFill>
                  <a:srgbClr val="002060"/>
                </a:solidFill>
              </a:rPr>
              <a:t>B’</a:t>
            </a:r>
            <a:r>
              <a:rPr lang="zh-CN" altLang="en-US" sz="2800" dirty="0">
                <a:solidFill>
                  <a:srgbClr val="002060"/>
                </a:solidFill>
              </a:rPr>
              <a:t>等为</a:t>
            </a:r>
            <a:r>
              <a:rPr lang="en-US" altLang="zh-CN" sz="2800" dirty="0">
                <a:solidFill>
                  <a:srgbClr val="002060"/>
                </a:solidFill>
              </a:rPr>
              <a:t>70~84</a:t>
            </a:r>
            <a:r>
              <a:rPr lang="zh-CN" altLang="en-US" sz="2800" dirty="0">
                <a:solidFill>
                  <a:srgbClr val="002060"/>
                </a:solidFill>
              </a:rPr>
              <a:t>分，‘</a:t>
            </a:r>
            <a:r>
              <a:rPr lang="en-US" altLang="zh-CN" sz="2800" dirty="0">
                <a:solidFill>
                  <a:srgbClr val="002060"/>
                </a:solidFill>
              </a:rPr>
              <a:t>C’</a:t>
            </a:r>
            <a:r>
              <a:rPr lang="zh-CN" altLang="en-US" sz="2800" dirty="0">
                <a:solidFill>
                  <a:srgbClr val="002060"/>
                </a:solidFill>
              </a:rPr>
              <a:t>等为</a:t>
            </a:r>
            <a:r>
              <a:rPr lang="en-US" altLang="zh-CN" sz="2800" dirty="0">
                <a:solidFill>
                  <a:srgbClr val="002060"/>
                </a:solidFill>
              </a:rPr>
              <a:t>60~69</a:t>
            </a:r>
            <a:r>
              <a:rPr lang="zh-CN" altLang="en-US" sz="2800" dirty="0">
                <a:solidFill>
                  <a:srgbClr val="002060"/>
                </a:solidFill>
              </a:rPr>
              <a:t>分，‘</a:t>
            </a:r>
            <a:r>
              <a:rPr lang="en-US" altLang="zh-CN" sz="2800" dirty="0">
                <a:solidFill>
                  <a:srgbClr val="002060"/>
                </a:solidFill>
              </a:rPr>
              <a:t>D’</a:t>
            </a:r>
            <a:r>
              <a:rPr lang="zh-CN" altLang="en-US" sz="2800" dirty="0">
                <a:solidFill>
                  <a:srgbClr val="002060"/>
                </a:solidFill>
              </a:rPr>
              <a:t>等为</a:t>
            </a:r>
            <a:r>
              <a:rPr lang="en-US" altLang="zh-CN" sz="2800" dirty="0">
                <a:solidFill>
                  <a:srgbClr val="002060"/>
                </a:solidFill>
              </a:rPr>
              <a:t>50~59</a:t>
            </a:r>
            <a:r>
              <a:rPr lang="zh-CN" altLang="en-US" sz="2800" dirty="0">
                <a:solidFill>
                  <a:srgbClr val="002060"/>
                </a:solidFill>
              </a:rPr>
              <a:t>，其余的为‘</a:t>
            </a:r>
            <a:r>
              <a:rPr lang="en-US" altLang="zh-CN" sz="2800" dirty="0">
                <a:solidFill>
                  <a:srgbClr val="002060"/>
                </a:solidFill>
              </a:rPr>
              <a:t>E’</a:t>
            </a:r>
            <a:r>
              <a:rPr lang="zh-CN" altLang="en-US" sz="2800" dirty="0">
                <a:solidFill>
                  <a:srgbClr val="002060"/>
                </a:solidFill>
              </a:rPr>
              <a:t>等，我们可以实现如下：</a:t>
            </a:r>
            <a:endParaRPr lang="en-US" altLang="zh-CN" sz="2800" dirty="0">
              <a:solidFill>
                <a:srgbClr val="002060"/>
              </a:solidFill>
            </a:endParaRPr>
          </a:p>
        </p:txBody>
      </p:sp>
      <p:sp>
        <p:nvSpPr>
          <p:cNvPr id="3" name="矩形 2"/>
          <p:cNvSpPr/>
          <p:nvPr/>
        </p:nvSpPr>
        <p:spPr>
          <a:xfrm>
            <a:off x="1539751" y="6671766"/>
            <a:ext cx="5112568" cy="4154984"/>
          </a:xfrm>
          <a:prstGeom prst="rect">
            <a:avLst/>
          </a:prstGeom>
        </p:spPr>
        <p:txBody>
          <a:bodyPr wrap="square">
            <a:spAutoFit/>
          </a:bodyPr>
          <a:lstStyle/>
          <a:p>
            <a:r>
              <a:rPr lang="en-US" altLang="zh-CN" sz="2400" dirty="0">
                <a:solidFill>
                  <a:srgbClr val="002060"/>
                </a:solidFill>
              </a:rPr>
              <a:t>if(</a:t>
            </a:r>
            <a:r>
              <a:rPr lang="zh-CN" altLang="en-US" sz="2400" dirty="0">
                <a:solidFill>
                  <a:srgbClr val="002060"/>
                </a:solidFill>
              </a:rPr>
              <a:t>表达式</a:t>
            </a:r>
            <a:r>
              <a:rPr lang="en-US" altLang="zh-CN" sz="2400" dirty="0">
                <a:solidFill>
                  <a:srgbClr val="002060"/>
                </a:solidFill>
              </a:rPr>
              <a:t>1</a:t>
            </a:r>
            <a:r>
              <a:rPr lang="zh-CN" altLang="en-US" sz="2400" dirty="0">
                <a:solidFill>
                  <a:srgbClr val="002060"/>
                </a:solidFill>
              </a:rPr>
              <a:t>成立</a:t>
            </a:r>
            <a:r>
              <a:rPr lang="en-US" altLang="zh-CN" sz="2400" dirty="0">
                <a:solidFill>
                  <a:srgbClr val="002060"/>
                </a:solidFill>
              </a:rPr>
              <a:t>) </a:t>
            </a:r>
          </a:p>
          <a:p>
            <a:r>
              <a:rPr lang="zh-CN" altLang="en-US" sz="2400" dirty="0" smtClean="0">
                <a:solidFill>
                  <a:srgbClr val="002060"/>
                </a:solidFill>
              </a:rPr>
              <a:t>    执行</a:t>
            </a:r>
            <a:r>
              <a:rPr lang="zh-CN" altLang="en-US" sz="2400" dirty="0">
                <a:solidFill>
                  <a:srgbClr val="002060"/>
                </a:solidFill>
              </a:rPr>
              <a:t>语句</a:t>
            </a:r>
            <a:r>
              <a:rPr lang="en-US" altLang="zh-CN" sz="2400" dirty="0">
                <a:solidFill>
                  <a:srgbClr val="002060"/>
                </a:solidFill>
              </a:rPr>
              <a:t>1</a:t>
            </a:r>
          </a:p>
          <a:p>
            <a:r>
              <a:rPr lang="en-US" altLang="zh-CN" sz="2400" dirty="0" smtClean="0">
                <a:solidFill>
                  <a:srgbClr val="002060"/>
                </a:solidFill>
              </a:rPr>
              <a:t>else </a:t>
            </a:r>
            <a:r>
              <a:rPr lang="en-US" altLang="zh-CN" sz="2400" dirty="0">
                <a:solidFill>
                  <a:srgbClr val="002060"/>
                </a:solidFill>
              </a:rPr>
              <a:t>if(</a:t>
            </a:r>
            <a:r>
              <a:rPr lang="zh-CN" altLang="en-US" sz="2400" dirty="0">
                <a:solidFill>
                  <a:srgbClr val="002060"/>
                </a:solidFill>
              </a:rPr>
              <a:t>表达式</a:t>
            </a:r>
            <a:r>
              <a:rPr lang="en-US" altLang="zh-CN" sz="2400" dirty="0">
                <a:solidFill>
                  <a:srgbClr val="002060"/>
                </a:solidFill>
              </a:rPr>
              <a:t>2</a:t>
            </a:r>
            <a:r>
              <a:rPr lang="zh-CN" altLang="en-US" sz="2400" dirty="0">
                <a:solidFill>
                  <a:srgbClr val="002060"/>
                </a:solidFill>
              </a:rPr>
              <a:t>成立</a:t>
            </a:r>
            <a:r>
              <a:rPr lang="en-US" altLang="zh-CN" sz="2400" dirty="0">
                <a:solidFill>
                  <a:srgbClr val="002060"/>
                </a:solidFill>
              </a:rPr>
              <a:t>) </a:t>
            </a:r>
          </a:p>
          <a:p>
            <a:r>
              <a:rPr lang="zh-CN" altLang="en-US" sz="2400" dirty="0" smtClean="0">
                <a:solidFill>
                  <a:srgbClr val="002060"/>
                </a:solidFill>
              </a:rPr>
              <a:t>    执行</a:t>
            </a:r>
            <a:r>
              <a:rPr lang="zh-CN" altLang="en-US" sz="2400" dirty="0">
                <a:solidFill>
                  <a:srgbClr val="002060"/>
                </a:solidFill>
              </a:rPr>
              <a:t>语句</a:t>
            </a:r>
            <a:r>
              <a:rPr lang="en-US" altLang="zh-CN" sz="2400" dirty="0">
                <a:solidFill>
                  <a:srgbClr val="002060"/>
                </a:solidFill>
              </a:rPr>
              <a:t>2</a:t>
            </a:r>
          </a:p>
          <a:p>
            <a:r>
              <a:rPr lang="en-US" altLang="zh-CN" sz="2400" dirty="0" smtClean="0">
                <a:solidFill>
                  <a:srgbClr val="002060"/>
                </a:solidFill>
              </a:rPr>
              <a:t>else </a:t>
            </a:r>
            <a:r>
              <a:rPr lang="en-US" altLang="zh-CN" sz="2400" dirty="0">
                <a:solidFill>
                  <a:srgbClr val="002060"/>
                </a:solidFill>
              </a:rPr>
              <a:t>if(</a:t>
            </a:r>
            <a:r>
              <a:rPr lang="zh-CN" altLang="en-US" sz="2400" dirty="0">
                <a:solidFill>
                  <a:srgbClr val="002060"/>
                </a:solidFill>
              </a:rPr>
              <a:t>表达式</a:t>
            </a:r>
            <a:r>
              <a:rPr lang="en-US" altLang="zh-CN" sz="2400" dirty="0">
                <a:solidFill>
                  <a:srgbClr val="002060"/>
                </a:solidFill>
              </a:rPr>
              <a:t>3</a:t>
            </a:r>
            <a:r>
              <a:rPr lang="zh-CN" altLang="en-US" sz="2400" dirty="0">
                <a:solidFill>
                  <a:srgbClr val="002060"/>
                </a:solidFill>
              </a:rPr>
              <a:t>成立</a:t>
            </a:r>
            <a:r>
              <a:rPr lang="en-US" altLang="zh-CN" sz="2400" dirty="0">
                <a:solidFill>
                  <a:srgbClr val="002060"/>
                </a:solidFill>
              </a:rPr>
              <a:t>) </a:t>
            </a:r>
          </a:p>
          <a:p>
            <a:r>
              <a:rPr lang="zh-CN" altLang="en-US" sz="2400" dirty="0" smtClean="0">
                <a:solidFill>
                  <a:srgbClr val="002060"/>
                </a:solidFill>
              </a:rPr>
              <a:t>    执行</a:t>
            </a:r>
            <a:r>
              <a:rPr lang="zh-CN" altLang="en-US" sz="2400" dirty="0">
                <a:solidFill>
                  <a:srgbClr val="002060"/>
                </a:solidFill>
              </a:rPr>
              <a:t>语句</a:t>
            </a:r>
            <a:r>
              <a:rPr lang="en-US" altLang="zh-CN" sz="2400" dirty="0">
                <a:solidFill>
                  <a:srgbClr val="002060"/>
                </a:solidFill>
              </a:rPr>
              <a:t>3</a:t>
            </a:r>
          </a:p>
          <a:p>
            <a:r>
              <a:rPr lang="en-US" altLang="zh-CN" sz="2400" dirty="0">
                <a:solidFill>
                  <a:srgbClr val="002060"/>
                </a:solidFill>
              </a:rPr>
              <a:t>    ……</a:t>
            </a:r>
          </a:p>
          <a:p>
            <a:r>
              <a:rPr lang="en-US" altLang="zh-CN" sz="2400" dirty="0" smtClean="0">
                <a:solidFill>
                  <a:srgbClr val="002060"/>
                </a:solidFill>
              </a:rPr>
              <a:t>else </a:t>
            </a:r>
            <a:r>
              <a:rPr lang="en-US" altLang="zh-CN" sz="2400" dirty="0">
                <a:solidFill>
                  <a:srgbClr val="002060"/>
                </a:solidFill>
              </a:rPr>
              <a:t>if(</a:t>
            </a:r>
            <a:r>
              <a:rPr lang="zh-CN" altLang="en-US" sz="2400" dirty="0">
                <a:solidFill>
                  <a:srgbClr val="002060"/>
                </a:solidFill>
              </a:rPr>
              <a:t>表达式</a:t>
            </a:r>
            <a:r>
              <a:rPr lang="en-US" altLang="zh-CN" sz="2400" dirty="0">
                <a:solidFill>
                  <a:srgbClr val="002060"/>
                </a:solidFill>
              </a:rPr>
              <a:t>m</a:t>
            </a:r>
            <a:r>
              <a:rPr lang="zh-CN" altLang="en-US" sz="2400" dirty="0">
                <a:solidFill>
                  <a:srgbClr val="002060"/>
                </a:solidFill>
              </a:rPr>
              <a:t>成立</a:t>
            </a:r>
            <a:r>
              <a:rPr lang="en-US" altLang="zh-CN" sz="2400" dirty="0">
                <a:solidFill>
                  <a:srgbClr val="002060"/>
                </a:solidFill>
              </a:rPr>
              <a:t>) </a:t>
            </a:r>
          </a:p>
          <a:p>
            <a:r>
              <a:rPr lang="zh-CN" altLang="en-US" sz="2400" dirty="0" smtClean="0">
                <a:solidFill>
                  <a:srgbClr val="002060"/>
                </a:solidFill>
              </a:rPr>
              <a:t>    执行</a:t>
            </a:r>
            <a:r>
              <a:rPr lang="zh-CN" altLang="en-US" sz="2400" dirty="0">
                <a:solidFill>
                  <a:srgbClr val="002060"/>
                </a:solidFill>
              </a:rPr>
              <a:t>语句</a:t>
            </a:r>
            <a:r>
              <a:rPr lang="en-US" altLang="zh-CN" sz="2400" dirty="0">
                <a:solidFill>
                  <a:srgbClr val="002060"/>
                </a:solidFill>
              </a:rPr>
              <a:t>m</a:t>
            </a:r>
          </a:p>
          <a:p>
            <a:r>
              <a:rPr lang="en-US" altLang="zh-CN" sz="2400" dirty="0" smtClean="0">
                <a:solidFill>
                  <a:srgbClr val="002060"/>
                </a:solidFill>
              </a:rPr>
              <a:t>else </a:t>
            </a:r>
            <a:endParaRPr lang="en-US" altLang="zh-CN" sz="2400" dirty="0">
              <a:solidFill>
                <a:srgbClr val="002060"/>
              </a:solidFill>
            </a:endParaRPr>
          </a:p>
          <a:p>
            <a:r>
              <a:rPr lang="zh-CN" altLang="en-US" sz="2400" dirty="0" smtClean="0">
                <a:solidFill>
                  <a:srgbClr val="002060"/>
                </a:solidFill>
              </a:rPr>
              <a:t>    执行</a:t>
            </a:r>
            <a:r>
              <a:rPr lang="zh-CN" altLang="en-US" sz="2400" dirty="0">
                <a:solidFill>
                  <a:srgbClr val="002060"/>
                </a:solidFill>
              </a:rPr>
              <a:t>语句</a:t>
            </a:r>
            <a:r>
              <a:rPr lang="en-US" altLang="zh-CN" sz="2400" dirty="0">
                <a:solidFill>
                  <a:srgbClr val="002060"/>
                </a:solidFill>
              </a:rPr>
              <a:t>n</a:t>
            </a:r>
          </a:p>
        </p:txBody>
      </p:sp>
      <p:sp>
        <p:nvSpPr>
          <p:cNvPr id="4" name="矩形 3"/>
          <p:cNvSpPr/>
          <p:nvPr/>
        </p:nvSpPr>
        <p:spPr>
          <a:xfrm>
            <a:off x="260271" y="2529481"/>
            <a:ext cx="7848872" cy="4154984"/>
          </a:xfrm>
          <a:prstGeom prst="rect">
            <a:avLst/>
          </a:prstGeom>
        </p:spPr>
        <p:txBody>
          <a:bodyPr wrap="square">
            <a:spAutoFit/>
          </a:bodyPr>
          <a:lstStyle/>
          <a:p>
            <a:r>
              <a:rPr lang="en-US" altLang="zh-CN" sz="2400" dirty="0">
                <a:solidFill>
                  <a:srgbClr val="002060"/>
                </a:solidFill>
              </a:rPr>
              <a:t>switch(grade)  //</a:t>
            </a:r>
            <a:r>
              <a:rPr lang="zh-CN" altLang="en-US" sz="2400" dirty="0">
                <a:solidFill>
                  <a:srgbClr val="002060"/>
                </a:solidFill>
              </a:rPr>
              <a:t>比较</a:t>
            </a:r>
            <a:r>
              <a:rPr lang="en-US" altLang="zh-CN" sz="2400" dirty="0">
                <a:solidFill>
                  <a:srgbClr val="002060"/>
                </a:solidFill>
              </a:rPr>
              <a:t>grade</a:t>
            </a:r>
            <a:r>
              <a:rPr lang="zh-CN" altLang="en-US" sz="2400" dirty="0">
                <a:solidFill>
                  <a:srgbClr val="002060"/>
                </a:solidFill>
              </a:rPr>
              <a:t>值，</a:t>
            </a:r>
            <a:r>
              <a:rPr lang="en-US" altLang="zh-CN" sz="2400" dirty="0">
                <a:solidFill>
                  <a:srgbClr val="002060"/>
                </a:solidFill>
              </a:rPr>
              <a:t>grade</a:t>
            </a:r>
            <a:r>
              <a:rPr lang="zh-CN" altLang="en-US" sz="2400" dirty="0">
                <a:solidFill>
                  <a:srgbClr val="002060"/>
                </a:solidFill>
              </a:rPr>
              <a:t>值为一个字符</a:t>
            </a:r>
          </a:p>
          <a:p>
            <a:r>
              <a:rPr lang="en-US" altLang="zh-CN" sz="2400" dirty="0">
                <a:solidFill>
                  <a:srgbClr val="002060"/>
                </a:solidFill>
              </a:rPr>
              <a:t>{</a:t>
            </a:r>
          </a:p>
          <a:p>
            <a:r>
              <a:rPr lang="en-US" altLang="zh-CN" sz="2400" dirty="0">
                <a:solidFill>
                  <a:srgbClr val="002060"/>
                </a:solidFill>
              </a:rPr>
              <a:t>  case ‘A’:</a:t>
            </a:r>
            <a:r>
              <a:rPr lang="en-US" altLang="zh-CN" sz="2400" dirty="0" err="1">
                <a:solidFill>
                  <a:srgbClr val="002060"/>
                </a:solidFill>
              </a:rPr>
              <a:t>cout</a:t>
            </a:r>
            <a:r>
              <a:rPr lang="en-US" altLang="zh-CN" sz="2400" dirty="0">
                <a:solidFill>
                  <a:srgbClr val="002060"/>
                </a:solidFill>
              </a:rPr>
              <a:t>&lt;&lt;“85~100</a:t>
            </a:r>
            <a:r>
              <a:rPr lang="zh-CN" altLang="en-US" sz="2400" dirty="0">
                <a:solidFill>
                  <a:srgbClr val="002060"/>
                </a:solidFill>
              </a:rPr>
              <a:t>分</a:t>
            </a:r>
            <a:r>
              <a:rPr lang="en-US" altLang="zh-CN" sz="2400" dirty="0">
                <a:solidFill>
                  <a:srgbClr val="002060"/>
                </a:solidFill>
              </a:rPr>
              <a:t>\n”</a:t>
            </a:r>
            <a:r>
              <a:rPr lang="zh-CN" altLang="en-US" sz="2400" dirty="0">
                <a:solidFill>
                  <a:srgbClr val="002060"/>
                </a:solidFill>
              </a:rPr>
              <a:t>；</a:t>
            </a:r>
            <a:r>
              <a:rPr lang="en-US" altLang="zh-CN" sz="2400" dirty="0">
                <a:solidFill>
                  <a:srgbClr val="002060"/>
                </a:solidFill>
              </a:rPr>
              <a:t>//</a:t>
            </a:r>
            <a:r>
              <a:rPr lang="zh-CN" altLang="en-US" sz="2400" dirty="0">
                <a:solidFill>
                  <a:srgbClr val="002060"/>
                </a:solidFill>
              </a:rPr>
              <a:t>若</a:t>
            </a:r>
            <a:r>
              <a:rPr lang="en-US" altLang="zh-CN" sz="2400" dirty="0">
                <a:solidFill>
                  <a:srgbClr val="002060"/>
                </a:solidFill>
              </a:rPr>
              <a:t>grade</a:t>
            </a:r>
            <a:r>
              <a:rPr lang="zh-CN" altLang="en-US" sz="2400" dirty="0">
                <a:solidFill>
                  <a:srgbClr val="002060"/>
                </a:solidFill>
              </a:rPr>
              <a:t>值为‘</a:t>
            </a:r>
            <a:r>
              <a:rPr lang="en-US" altLang="zh-CN" sz="2400" dirty="0">
                <a:solidFill>
                  <a:srgbClr val="002060"/>
                </a:solidFill>
              </a:rPr>
              <a:t>A’</a:t>
            </a:r>
          </a:p>
          <a:p>
            <a:r>
              <a:rPr lang="en-US" altLang="zh-CN" sz="2400" dirty="0">
                <a:solidFill>
                  <a:srgbClr val="002060"/>
                </a:solidFill>
              </a:rPr>
              <a:t>  case ’B’:</a:t>
            </a:r>
            <a:r>
              <a:rPr lang="en-US" altLang="zh-CN" sz="2400" dirty="0" err="1">
                <a:solidFill>
                  <a:srgbClr val="002060"/>
                </a:solidFill>
              </a:rPr>
              <a:t>cout</a:t>
            </a:r>
            <a:r>
              <a:rPr lang="en-US" altLang="zh-CN" sz="2400" dirty="0">
                <a:solidFill>
                  <a:srgbClr val="002060"/>
                </a:solidFill>
              </a:rPr>
              <a:t>&lt;&lt;“70~84</a:t>
            </a:r>
            <a:r>
              <a:rPr lang="zh-CN" altLang="en-US" sz="2400" dirty="0">
                <a:solidFill>
                  <a:srgbClr val="002060"/>
                </a:solidFill>
              </a:rPr>
              <a:t>分</a:t>
            </a:r>
            <a:r>
              <a:rPr lang="en-US" altLang="zh-CN" sz="2400" dirty="0">
                <a:solidFill>
                  <a:srgbClr val="002060"/>
                </a:solidFill>
              </a:rPr>
              <a:t>\n”;  //</a:t>
            </a:r>
            <a:r>
              <a:rPr lang="zh-CN" altLang="en-US" sz="2400" dirty="0">
                <a:solidFill>
                  <a:srgbClr val="002060"/>
                </a:solidFill>
              </a:rPr>
              <a:t>若</a:t>
            </a:r>
            <a:r>
              <a:rPr lang="en-US" altLang="zh-CN" sz="2400" dirty="0">
                <a:solidFill>
                  <a:srgbClr val="002060"/>
                </a:solidFill>
              </a:rPr>
              <a:t>grade </a:t>
            </a:r>
            <a:r>
              <a:rPr lang="zh-CN" altLang="en-US" sz="2400" dirty="0">
                <a:solidFill>
                  <a:srgbClr val="002060"/>
                </a:solidFill>
              </a:rPr>
              <a:t>值为 ‘</a:t>
            </a:r>
            <a:r>
              <a:rPr lang="en-US" altLang="zh-CN" sz="2400" dirty="0">
                <a:solidFill>
                  <a:srgbClr val="002060"/>
                </a:solidFill>
              </a:rPr>
              <a:t>B’</a:t>
            </a:r>
          </a:p>
          <a:p>
            <a:r>
              <a:rPr lang="en-US" altLang="zh-CN" sz="2400" dirty="0">
                <a:solidFill>
                  <a:srgbClr val="002060"/>
                </a:solidFill>
              </a:rPr>
              <a:t>  case ‘C’:</a:t>
            </a:r>
            <a:r>
              <a:rPr lang="en-US" altLang="zh-CN" sz="2400" dirty="0" err="1">
                <a:solidFill>
                  <a:srgbClr val="002060"/>
                </a:solidFill>
              </a:rPr>
              <a:t>cout</a:t>
            </a:r>
            <a:r>
              <a:rPr lang="en-US" altLang="zh-CN" sz="2400" dirty="0">
                <a:solidFill>
                  <a:srgbClr val="002060"/>
                </a:solidFill>
              </a:rPr>
              <a:t>&lt;&lt;“60~69</a:t>
            </a:r>
            <a:r>
              <a:rPr lang="zh-CN" altLang="en-US" sz="2400" dirty="0">
                <a:solidFill>
                  <a:srgbClr val="002060"/>
                </a:solidFill>
              </a:rPr>
              <a:t>分</a:t>
            </a:r>
            <a:r>
              <a:rPr lang="en-US" altLang="zh-CN" sz="2400" dirty="0">
                <a:solidFill>
                  <a:srgbClr val="002060"/>
                </a:solidFill>
              </a:rPr>
              <a:t>\n”;  //</a:t>
            </a:r>
            <a:r>
              <a:rPr lang="zh-CN" altLang="en-US" sz="2400" dirty="0">
                <a:solidFill>
                  <a:srgbClr val="002060"/>
                </a:solidFill>
              </a:rPr>
              <a:t>若</a:t>
            </a:r>
            <a:r>
              <a:rPr lang="en-US" altLang="zh-CN" sz="2400" dirty="0">
                <a:solidFill>
                  <a:srgbClr val="002060"/>
                </a:solidFill>
              </a:rPr>
              <a:t>grade </a:t>
            </a:r>
            <a:r>
              <a:rPr lang="zh-CN" altLang="en-US" sz="2400" dirty="0">
                <a:solidFill>
                  <a:srgbClr val="002060"/>
                </a:solidFill>
              </a:rPr>
              <a:t>值为 ‘</a:t>
            </a:r>
            <a:r>
              <a:rPr lang="en-US" altLang="zh-CN" sz="2400" dirty="0">
                <a:solidFill>
                  <a:srgbClr val="002060"/>
                </a:solidFill>
              </a:rPr>
              <a:t>C’</a:t>
            </a:r>
          </a:p>
          <a:p>
            <a:r>
              <a:rPr lang="en-US" altLang="zh-CN" sz="2400" dirty="0">
                <a:solidFill>
                  <a:srgbClr val="002060"/>
                </a:solidFill>
              </a:rPr>
              <a:t>  case ‘D’:</a:t>
            </a:r>
            <a:r>
              <a:rPr lang="en-US" altLang="zh-CN" sz="2400" dirty="0" err="1">
                <a:solidFill>
                  <a:srgbClr val="002060"/>
                </a:solidFill>
              </a:rPr>
              <a:t>cout</a:t>
            </a:r>
            <a:r>
              <a:rPr lang="en-US" altLang="zh-CN" sz="2400" dirty="0">
                <a:solidFill>
                  <a:srgbClr val="002060"/>
                </a:solidFill>
              </a:rPr>
              <a:t>&lt;&lt;“50~59</a:t>
            </a:r>
            <a:r>
              <a:rPr lang="zh-CN" altLang="en-US" sz="2400" dirty="0">
                <a:solidFill>
                  <a:srgbClr val="002060"/>
                </a:solidFill>
              </a:rPr>
              <a:t>分</a:t>
            </a:r>
            <a:r>
              <a:rPr lang="en-US" altLang="zh-CN" sz="2400" dirty="0">
                <a:solidFill>
                  <a:srgbClr val="002060"/>
                </a:solidFill>
              </a:rPr>
              <a:t>\n”;  //</a:t>
            </a:r>
            <a:r>
              <a:rPr lang="zh-CN" altLang="en-US" sz="2400" dirty="0">
                <a:solidFill>
                  <a:srgbClr val="002060"/>
                </a:solidFill>
              </a:rPr>
              <a:t>若</a:t>
            </a:r>
            <a:r>
              <a:rPr lang="en-US" altLang="zh-CN" sz="2400" dirty="0">
                <a:solidFill>
                  <a:srgbClr val="002060"/>
                </a:solidFill>
              </a:rPr>
              <a:t>grade </a:t>
            </a:r>
            <a:r>
              <a:rPr lang="zh-CN" altLang="en-US" sz="2400" dirty="0">
                <a:solidFill>
                  <a:srgbClr val="002060"/>
                </a:solidFill>
              </a:rPr>
              <a:t>值为 ‘</a:t>
            </a:r>
            <a:r>
              <a:rPr lang="en-US" altLang="zh-CN" sz="2400" dirty="0">
                <a:solidFill>
                  <a:srgbClr val="002060"/>
                </a:solidFill>
              </a:rPr>
              <a:t>D’</a:t>
            </a:r>
          </a:p>
          <a:p>
            <a:r>
              <a:rPr lang="en-US" altLang="zh-CN" sz="2400" dirty="0">
                <a:solidFill>
                  <a:srgbClr val="002060"/>
                </a:solidFill>
              </a:rPr>
              <a:t>  </a:t>
            </a:r>
            <a:r>
              <a:rPr lang="en-US" altLang="zh-CN" sz="2400" dirty="0" err="1">
                <a:solidFill>
                  <a:srgbClr val="002060"/>
                </a:solidFill>
              </a:rPr>
              <a:t>default:cout</a:t>
            </a:r>
            <a:r>
              <a:rPr lang="en-US" altLang="zh-CN" sz="2400" dirty="0">
                <a:solidFill>
                  <a:srgbClr val="002060"/>
                </a:solidFill>
              </a:rPr>
              <a:t>&lt;&lt;“</a:t>
            </a:r>
            <a:r>
              <a:rPr lang="zh-CN" altLang="en-US" sz="2400" dirty="0">
                <a:solidFill>
                  <a:srgbClr val="002060"/>
                </a:solidFill>
              </a:rPr>
              <a:t>低于</a:t>
            </a:r>
            <a:r>
              <a:rPr lang="en-US" altLang="zh-CN" sz="2400" dirty="0">
                <a:solidFill>
                  <a:srgbClr val="002060"/>
                </a:solidFill>
              </a:rPr>
              <a:t>50</a:t>
            </a:r>
            <a:r>
              <a:rPr lang="zh-CN" altLang="en-US" sz="2400" dirty="0">
                <a:solidFill>
                  <a:srgbClr val="002060"/>
                </a:solidFill>
              </a:rPr>
              <a:t>分</a:t>
            </a:r>
            <a:r>
              <a:rPr lang="en-US" altLang="zh-CN" sz="2400" dirty="0">
                <a:solidFill>
                  <a:srgbClr val="002060"/>
                </a:solidFill>
              </a:rPr>
              <a:t>\n”; // </a:t>
            </a:r>
            <a:r>
              <a:rPr lang="zh-CN" altLang="en-US" sz="2400" dirty="0">
                <a:solidFill>
                  <a:srgbClr val="002060"/>
                </a:solidFill>
              </a:rPr>
              <a:t>否则为</a:t>
            </a:r>
            <a:r>
              <a:rPr lang="en-US" altLang="zh-CN" sz="2400" dirty="0">
                <a:solidFill>
                  <a:srgbClr val="002060"/>
                </a:solidFill>
              </a:rPr>
              <a:t>E</a:t>
            </a:r>
          </a:p>
          <a:p>
            <a:r>
              <a:rPr lang="en-US" altLang="zh-CN" sz="2400" dirty="0">
                <a:solidFill>
                  <a:srgbClr val="002060"/>
                </a:solidFill>
              </a:rPr>
              <a:t>}</a:t>
            </a:r>
          </a:p>
        </p:txBody>
      </p:sp>
    </p:spTree>
    <p:extLst>
      <p:ext uri="{BB962C8B-B14F-4D97-AF65-F5344CB8AC3E}">
        <p14:creationId xmlns:p14="http://schemas.microsoft.com/office/powerpoint/2010/main" val="325240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sp>
        <p:nvSpPr>
          <p:cNvPr id="5" name="矩形 4"/>
          <p:cNvSpPr/>
          <p:nvPr/>
        </p:nvSpPr>
        <p:spPr>
          <a:xfrm>
            <a:off x="195293" y="948879"/>
            <a:ext cx="7704856" cy="6124754"/>
          </a:xfrm>
          <a:prstGeom prst="rect">
            <a:avLst/>
          </a:prstGeom>
        </p:spPr>
        <p:txBody>
          <a:bodyPr wrap="square">
            <a:spAutoFit/>
          </a:bodyPr>
          <a:lstStyle/>
          <a:p>
            <a:r>
              <a:rPr lang="zh-CN" altLang="en-US" sz="2800" dirty="0">
                <a:solidFill>
                  <a:srgbClr val="002060"/>
                </a:solidFill>
              </a:rPr>
              <a:t>在执行一个</a:t>
            </a:r>
            <a:r>
              <a:rPr lang="en-US" altLang="zh-CN" sz="2800" dirty="0">
                <a:solidFill>
                  <a:srgbClr val="002060"/>
                </a:solidFill>
              </a:rPr>
              <a:t>case</a:t>
            </a:r>
            <a:r>
              <a:rPr lang="zh-CN" altLang="en-US" sz="2800" dirty="0">
                <a:solidFill>
                  <a:srgbClr val="002060"/>
                </a:solidFill>
              </a:rPr>
              <a:t>分支后，使流程跳出</a:t>
            </a:r>
            <a:r>
              <a:rPr lang="en-US" altLang="zh-CN" sz="2800" dirty="0">
                <a:solidFill>
                  <a:srgbClr val="002060"/>
                </a:solidFill>
              </a:rPr>
              <a:t>switch</a:t>
            </a:r>
            <a:r>
              <a:rPr lang="zh-CN" altLang="en-US" sz="2800" dirty="0">
                <a:solidFill>
                  <a:srgbClr val="002060"/>
                </a:solidFill>
              </a:rPr>
              <a:t>结构，即终止</a:t>
            </a:r>
            <a:r>
              <a:rPr lang="en-US" altLang="zh-CN" sz="2800" dirty="0">
                <a:solidFill>
                  <a:srgbClr val="002060"/>
                </a:solidFill>
              </a:rPr>
              <a:t>switch</a:t>
            </a:r>
            <a:r>
              <a:rPr lang="zh-CN" altLang="en-US" sz="2800" dirty="0">
                <a:solidFill>
                  <a:srgbClr val="002060"/>
                </a:solidFill>
              </a:rPr>
              <a:t>语句的执行。我们可以用一个</a:t>
            </a:r>
            <a:r>
              <a:rPr lang="en-US" altLang="zh-CN" sz="2800" dirty="0">
                <a:solidFill>
                  <a:srgbClr val="002060"/>
                </a:solidFill>
              </a:rPr>
              <a:t>break</a:t>
            </a:r>
            <a:r>
              <a:rPr lang="zh-CN" altLang="en-US" sz="2800" dirty="0">
                <a:solidFill>
                  <a:srgbClr val="002060"/>
                </a:solidFill>
              </a:rPr>
              <a:t>语句来跳出结构。程序如下</a:t>
            </a:r>
            <a:r>
              <a:rPr lang="zh-CN" altLang="en-US" sz="2800" dirty="0" smtClean="0">
                <a:solidFill>
                  <a:srgbClr val="002060"/>
                </a:solidFill>
              </a:rPr>
              <a:t>：</a:t>
            </a:r>
            <a:endParaRPr lang="en-US" altLang="zh-CN" sz="2800" dirty="0" smtClean="0">
              <a:solidFill>
                <a:srgbClr val="002060"/>
              </a:solidFill>
            </a:endParaRPr>
          </a:p>
          <a:p>
            <a:endParaRPr lang="zh-CN" altLang="en-US" sz="2800" dirty="0">
              <a:solidFill>
                <a:srgbClr val="002060"/>
              </a:solidFill>
            </a:endParaRPr>
          </a:p>
          <a:p>
            <a:r>
              <a:rPr lang="en-US" altLang="zh-CN" sz="2800" dirty="0">
                <a:solidFill>
                  <a:srgbClr val="002060"/>
                </a:solidFill>
              </a:rPr>
              <a:t>switch(grade)  //</a:t>
            </a:r>
            <a:r>
              <a:rPr lang="zh-CN" altLang="en-US" sz="2800" dirty="0">
                <a:solidFill>
                  <a:srgbClr val="002060"/>
                </a:solidFill>
              </a:rPr>
              <a:t>比较</a:t>
            </a:r>
            <a:r>
              <a:rPr lang="en-US" altLang="zh-CN" sz="2800" dirty="0">
                <a:solidFill>
                  <a:srgbClr val="002060"/>
                </a:solidFill>
              </a:rPr>
              <a:t>grade</a:t>
            </a:r>
            <a:r>
              <a:rPr lang="zh-CN" altLang="en-US" sz="2800" dirty="0">
                <a:solidFill>
                  <a:srgbClr val="002060"/>
                </a:solidFill>
              </a:rPr>
              <a:t>值，</a:t>
            </a:r>
            <a:r>
              <a:rPr lang="en-US" altLang="zh-CN" sz="2800" dirty="0">
                <a:solidFill>
                  <a:srgbClr val="002060"/>
                </a:solidFill>
              </a:rPr>
              <a:t>grade</a:t>
            </a:r>
            <a:r>
              <a:rPr lang="zh-CN" altLang="en-US" sz="2800" dirty="0">
                <a:solidFill>
                  <a:srgbClr val="002060"/>
                </a:solidFill>
              </a:rPr>
              <a:t>值为一个字符</a:t>
            </a:r>
          </a:p>
          <a:p>
            <a:r>
              <a:rPr lang="en-US" altLang="zh-CN" sz="2800" dirty="0">
                <a:solidFill>
                  <a:srgbClr val="002060"/>
                </a:solidFill>
              </a:rPr>
              <a:t>{</a:t>
            </a:r>
          </a:p>
          <a:p>
            <a:r>
              <a:rPr lang="en-US" altLang="zh-CN" sz="2800" dirty="0">
                <a:solidFill>
                  <a:srgbClr val="002060"/>
                </a:solidFill>
              </a:rPr>
              <a:t>  case 'A':</a:t>
            </a:r>
            <a:r>
              <a:rPr lang="en-US" altLang="zh-CN" sz="2800" dirty="0" err="1">
                <a:solidFill>
                  <a:srgbClr val="002060"/>
                </a:solidFill>
              </a:rPr>
              <a:t>cout</a:t>
            </a:r>
            <a:r>
              <a:rPr lang="en-US" altLang="zh-CN" sz="2800" dirty="0">
                <a:solidFill>
                  <a:srgbClr val="002060"/>
                </a:solidFill>
              </a:rPr>
              <a:t>&lt;&lt;"85~100</a:t>
            </a:r>
            <a:r>
              <a:rPr lang="zh-CN" altLang="en-US" sz="2800" dirty="0">
                <a:solidFill>
                  <a:srgbClr val="002060"/>
                </a:solidFill>
              </a:rPr>
              <a:t>分</a:t>
            </a:r>
            <a:r>
              <a:rPr lang="en-US" altLang="zh-CN" sz="2800" dirty="0">
                <a:solidFill>
                  <a:srgbClr val="002060"/>
                </a:solidFill>
              </a:rPr>
              <a:t>\n"; break; </a:t>
            </a:r>
          </a:p>
          <a:p>
            <a:r>
              <a:rPr lang="en-US" altLang="zh-CN" sz="2800" dirty="0">
                <a:solidFill>
                  <a:srgbClr val="002060"/>
                </a:solidFill>
              </a:rPr>
              <a:t>  case 'B':</a:t>
            </a:r>
            <a:r>
              <a:rPr lang="en-US" altLang="zh-CN" sz="2800" dirty="0" err="1">
                <a:solidFill>
                  <a:srgbClr val="002060"/>
                </a:solidFill>
              </a:rPr>
              <a:t>cout</a:t>
            </a:r>
            <a:r>
              <a:rPr lang="en-US" altLang="zh-CN" sz="2800" dirty="0">
                <a:solidFill>
                  <a:srgbClr val="002060"/>
                </a:solidFill>
              </a:rPr>
              <a:t>&lt;&lt;"70~84</a:t>
            </a:r>
            <a:r>
              <a:rPr lang="zh-CN" altLang="en-US" sz="2800" dirty="0">
                <a:solidFill>
                  <a:srgbClr val="002060"/>
                </a:solidFill>
              </a:rPr>
              <a:t>分</a:t>
            </a:r>
            <a:r>
              <a:rPr lang="en-US" altLang="zh-CN" sz="2800" dirty="0">
                <a:solidFill>
                  <a:srgbClr val="002060"/>
                </a:solidFill>
              </a:rPr>
              <a:t>\n";  break; </a:t>
            </a:r>
          </a:p>
          <a:p>
            <a:r>
              <a:rPr lang="en-US" altLang="zh-CN" sz="2800" dirty="0">
                <a:solidFill>
                  <a:srgbClr val="002060"/>
                </a:solidFill>
              </a:rPr>
              <a:t>  case 'C':</a:t>
            </a:r>
            <a:r>
              <a:rPr lang="en-US" altLang="zh-CN" sz="2800" dirty="0" err="1">
                <a:solidFill>
                  <a:srgbClr val="002060"/>
                </a:solidFill>
              </a:rPr>
              <a:t>cout</a:t>
            </a:r>
            <a:r>
              <a:rPr lang="en-US" altLang="zh-CN" sz="2800" dirty="0">
                <a:solidFill>
                  <a:srgbClr val="002060"/>
                </a:solidFill>
              </a:rPr>
              <a:t>&lt;&lt;"60~69</a:t>
            </a:r>
            <a:r>
              <a:rPr lang="zh-CN" altLang="en-US" sz="2800" dirty="0">
                <a:solidFill>
                  <a:srgbClr val="002060"/>
                </a:solidFill>
              </a:rPr>
              <a:t>分</a:t>
            </a:r>
            <a:r>
              <a:rPr lang="en-US" altLang="zh-CN" sz="2800" dirty="0">
                <a:solidFill>
                  <a:srgbClr val="002060"/>
                </a:solidFill>
              </a:rPr>
              <a:t>\n";  break; </a:t>
            </a:r>
          </a:p>
          <a:p>
            <a:r>
              <a:rPr lang="en-US" altLang="zh-CN" sz="2800" dirty="0">
                <a:solidFill>
                  <a:srgbClr val="002060"/>
                </a:solidFill>
              </a:rPr>
              <a:t>  case 'D':</a:t>
            </a:r>
            <a:r>
              <a:rPr lang="en-US" altLang="zh-CN" sz="2800" dirty="0" err="1">
                <a:solidFill>
                  <a:srgbClr val="002060"/>
                </a:solidFill>
              </a:rPr>
              <a:t>cout</a:t>
            </a:r>
            <a:r>
              <a:rPr lang="en-US" altLang="zh-CN" sz="2800" dirty="0">
                <a:solidFill>
                  <a:srgbClr val="002060"/>
                </a:solidFill>
              </a:rPr>
              <a:t>&lt;&lt;"50~59</a:t>
            </a:r>
            <a:r>
              <a:rPr lang="zh-CN" altLang="en-US" sz="2800" dirty="0">
                <a:solidFill>
                  <a:srgbClr val="002060"/>
                </a:solidFill>
              </a:rPr>
              <a:t>分</a:t>
            </a:r>
            <a:r>
              <a:rPr lang="en-US" altLang="zh-CN" sz="2800" dirty="0">
                <a:solidFill>
                  <a:srgbClr val="002060"/>
                </a:solidFill>
              </a:rPr>
              <a:t>\n";  break; </a:t>
            </a:r>
          </a:p>
          <a:p>
            <a:r>
              <a:rPr lang="en-US" altLang="zh-CN" sz="2800" dirty="0">
                <a:solidFill>
                  <a:srgbClr val="002060"/>
                </a:solidFill>
              </a:rPr>
              <a:t>  </a:t>
            </a:r>
            <a:r>
              <a:rPr lang="en-US" altLang="zh-CN" sz="2800" dirty="0" err="1">
                <a:solidFill>
                  <a:srgbClr val="002060"/>
                </a:solidFill>
              </a:rPr>
              <a:t>default:cout</a:t>
            </a:r>
            <a:r>
              <a:rPr lang="en-US" altLang="zh-CN" sz="2800" dirty="0">
                <a:solidFill>
                  <a:srgbClr val="002060"/>
                </a:solidFill>
              </a:rPr>
              <a:t>&lt;&lt;"</a:t>
            </a:r>
            <a:r>
              <a:rPr lang="zh-CN" altLang="en-US" sz="2800" dirty="0">
                <a:solidFill>
                  <a:srgbClr val="002060"/>
                </a:solidFill>
              </a:rPr>
              <a:t>低于</a:t>
            </a:r>
            <a:r>
              <a:rPr lang="en-US" altLang="zh-CN" sz="2800" dirty="0">
                <a:solidFill>
                  <a:srgbClr val="002060"/>
                </a:solidFill>
              </a:rPr>
              <a:t>50</a:t>
            </a:r>
            <a:r>
              <a:rPr lang="zh-CN" altLang="en-US" sz="2800" dirty="0">
                <a:solidFill>
                  <a:srgbClr val="002060"/>
                </a:solidFill>
              </a:rPr>
              <a:t>分</a:t>
            </a:r>
            <a:r>
              <a:rPr lang="en-US" altLang="zh-CN" sz="2800" dirty="0">
                <a:solidFill>
                  <a:srgbClr val="002060"/>
                </a:solidFill>
              </a:rPr>
              <a:t>\n"; // </a:t>
            </a:r>
            <a:r>
              <a:rPr lang="zh-CN" altLang="en-US" sz="2800" dirty="0">
                <a:solidFill>
                  <a:srgbClr val="002060"/>
                </a:solidFill>
              </a:rPr>
              <a:t>此处可以不加</a:t>
            </a:r>
            <a:r>
              <a:rPr lang="en-US" altLang="zh-CN" sz="2800" dirty="0">
                <a:solidFill>
                  <a:srgbClr val="002060"/>
                </a:solidFill>
              </a:rPr>
              <a:t>break</a:t>
            </a:r>
            <a:r>
              <a:rPr lang="zh-CN" altLang="en-US" sz="2800" dirty="0">
                <a:solidFill>
                  <a:srgbClr val="002060"/>
                </a:solidFill>
              </a:rPr>
              <a:t>语句。</a:t>
            </a:r>
          </a:p>
          <a:p>
            <a:r>
              <a:rPr lang="en-US" altLang="zh-CN" sz="2800" dirty="0">
                <a:solidFill>
                  <a:srgbClr val="002060"/>
                </a:solidFill>
              </a:rPr>
              <a:t>}</a:t>
            </a:r>
          </a:p>
        </p:txBody>
      </p:sp>
    </p:spTree>
    <p:extLst>
      <p:ext uri="{BB962C8B-B14F-4D97-AF65-F5344CB8AC3E}">
        <p14:creationId xmlns:p14="http://schemas.microsoft.com/office/powerpoint/2010/main" val="377039642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sp>
        <p:nvSpPr>
          <p:cNvPr id="5" name="矩形 4"/>
          <p:cNvSpPr/>
          <p:nvPr/>
        </p:nvSpPr>
        <p:spPr>
          <a:xfrm>
            <a:off x="195293" y="948879"/>
            <a:ext cx="7704856" cy="2677656"/>
          </a:xfrm>
          <a:prstGeom prst="rect">
            <a:avLst/>
          </a:prstGeom>
        </p:spPr>
        <p:txBody>
          <a:bodyPr wrap="square">
            <a:spAutoFit/>
          </a:bodyPr>
          <a:lstStyle/>
          <a:p>
            <a:r>
              <a:rPr lang="en-US" altLang="zh-CN" sz="2800" dirty="0">
                <a:solidFill>
                  <a:srgbClr val="002060"/>
                </a:solidFill>
              </a:rPr>
              <a:t>【</a:t>
            </a:r>
            <a:r>
              <a:rPr lang="zh-CN" altLang="en-US" sz="2800" dirty="0">
                <a:solidFill>
                  <a:srgbClr val="002060"/>
                </a:solidFill>
              </a:rPr>
              <a:t>例题描述</a:t>
            </a:r>
            <a:r>
              <a:rPr lang="en-US" altLang="zh-CN" sz="2800" dirty="0">
                <a:solidFill>
                  <a:srgbClr val="002060"/>
                </a:solidFill>
              </a:rPr>
              <a:t>】</a:t>
            </a:r>
            <a:r>
              <a:rPr lang="zh-CN" altLang="en-US" sz="2800" dirty="0">
                <a:solidFill>
                  <a:srgbClr val="002060"/>
                </a:solidFill>
              </a:rPr>
              <a:t>五分制</a:t>
            </a:r>
          </a:p>
          <a:p>
            <a:r>
              <a:rPr lang="zh-CN" altLang="en-US" sz="2800" dirty="0">
                <a:solidFill>
                  <a:srgbClr val="002060"/>
                </a:solidFill>
              </a:rPr>
              <a:t>魔法学校实行五分制，即</a:t>
            </a:r>
            <a:r>
              <a:rPr lang="en-US" altLang="zh-CN" sz="2800" dirty="0">
                <a:solidFill>
                  <a:srgbClr val="002060"/>
                </a:solidFill>
              </a:rPr>
              <a:t>5</a:t>
            </a:r>
            <a:r>
              <a:rPr lang="zh-CN" altLang="en-US" sz="2800" dirty="0">
                <a:solidFill>
                  <a:srgbClr val="002060"/>
                </a:solidFill>
              </a:rPr>
              <a:t>分为最高分，现在输入一个学生的分数，如果是</a:t>
            </a:r>
            <a:r>
              <a:rPr lang="en-US" altLang="zh-CN" sz="2800" dirty="0">
                <a:solidFill>
                  <a:srgbClr val="002060"/>
                </a:solidFill>
              </a:rPr>
              <a:t>5</a:t>
            </a:r>
            <a:r>
              <a:rPr lang="zh-CN" altLang="en-US" sz="2800" dirty="0">
                <a:solidFill>
                  <a:srgbClr val="002060"/>
                </a:solidFill>
              </a:rPr>
              <a:t>分，则输出“优秀”，如果是</a:t>
            </a:r>
            <a:r>
              <a:rPr lang="en-US" altLang="zh-CN" sz="2800" dirty="0">
                <a:solidFill>
                  <a:srgbClr val="002060"/>
                </a:solidFill>
              </a:rPr>
              <a:t>4</a:t>
            </a:r>
            <a:r>
              <a:rPr lang="zh-CN" altLang="en-US" sz="2800" dirty="0">
                <a:solidFill>
                  <a:srgbClr val="002060"/>
                </a:solidFill>
              </a:rPr>
              <a:t>分，则输出“良”，如果是</a:t>
            </a:r>
            <a:r>
              <a:rPr lang="en-US" altLang="zh-CN" sz="2800" dirty="0">
                <a:solidFill>
                  <a:srgbClr val="002060"/>
                </a:solidFill>
              </a:rPr>
              <a:t>3</a:t>
            </a:r>
            <a:r>
              <a:rPr lang="zh-CN" altLang="en-US" sz="2800" dirty="0">
                <a:solidFill>
                  <a:srgbClr val="002060"/>
                </a:solidFill>
              </a:rPr>
              <a:t>分，则输出“及格”，如果是</a:t>
            </a:r>
            <a:r>
              <a:rPr lang="en-US" altLang="zh-CN" sz="2800" dirty="0">
                <a:solidFill>
                  <a:srgbClr val="002060"/>
                </a:solidFill>
              </a:rPr>
              <a:t>2</a:t>
            </a:r>
            <a:r>
              <a:rPr lang="zh-CN" altLang="en-US" sz="2800" dirty="0">
                <a:solidFill>
                  <a:srgbClr val="002060"/>
                </a:solidFill>
              </a:rPr>
              <a:t>分，则输出“不及格”，如果是</a:t>
            </a:r>
            <a:r>
              <a:rPr lang="en-US" altLang="zh-CN" sz="2800" dirty="0">
                <a:solidFill>
                  <a:srgbClr val="002060"/>
                </a:solidFill>
              </a:rPr>
              <a:t>1</a:t>
            </a:r>
            <a:r>
              <a:rPr lang="zh-CN" altLang="en-US" sz="2800" dirty="0">
                <a:solidFill>
                  <a:srgbClr val="002060"/>
                </a:solidFill>
              </a:rPr>
              <a:t>分，则输出“太糟糕了”。</a:t>
            </a:r>
          </a:p>
        </p:txBody>
      </p:sp>
      <p:sp>
        <p:nvSpPr>
          <p:cNvPr id="3" name="矩形 2"/>
          <p:cNvSpPr/>
          <p:nvPr/>
        </p:nvSpPr>
        <p:spPr>
          <a:xfrm>
            <a:off x="0" y="4136103"/>
            <a:ext cx="7900149" cy="2677656"/>
          </a:xfrm>
          <a:prstGeom prst="rect">
            <a:avLst/>
          </a:prstGeom>
        </p:spPr>
        <p:txBody>
          <a:bodyPr wrap="square">
            <a:spAutoFit/>
          </a:bodyPr>
          <a:lstStyle/>
          <a:p>
            <a:r>
              <a:rPr lang="en-US" altLang="zh-CN" sz="2800" dirty="0">
                <a:solidFill>
                  <a:srgbClr val="002060"/>
                </a:solidFill>
              </a:rPr>
              <a:t>【</a:t>
            </a:r>
            <a:r>
              <a:rPr lang="zh-CN" altLang="en-US" sz="2800" dirty="0">
                <a:solidFill>
                  <a:srgbClr val="002060"/>
                </a:solidFill>
              </a:rPr>
              <a:t>例题描述</a:t>
            </a:r>
            <a:r>
              <a:rPr lang="en-US" altLang="zh-CN" sz="2800" dirty="0">
                <a:solidFill>
                  <a:srgbClr val="002060"/>
                </a:solidFill>
              </a:rPr>
              <a:t>】</a:t>
            </a:r>
            <a:r>
              <a:rPr lang="zh-CN" altLang="en-US" sz="2800" dirty="0">
                <a:solidFill>
                  <a:srgbClr val="002060"/>
                </a:solidFill>
              </a:rPr>
              <a:t>等级划分</a:t>
            </a:r>
          </a:p>
          <a:p>
            <a:r>
              <a:rPr lang="zh-CN" altLang="en-US" sz="2800" dirty="0">
                <a:solidFill>
                  <a:srgbClr val="002060"/>
                </a:solidFill>
              </a:rPr>
              <a:t>魔法学校实行等级制，即</a:t>
            </a:r>
            <a:r>
              <a:rPr lang="en-US" altLang="zh-CN" sz="2800" dirty="0">
                <a:solidFill>
                  <a:srgbClr val="002060"/>
                </a:solidFill>
              </a:rPr>
              <a:t>A</a:t>
            </a:r>
            <a:r>
              <a:rPr lang="zh-CN" altLang="en-US" sz="2800" dirty="0">
                <a:solidFill>
                  <a:srgbClr val="002060"/>
                </a:solidFill>
              </a:rPr>
              <a:t>、</a:t>
            </a:r>
            <a:r>
              <a:rPr lang="en-US" altLang="zh-CN" sz="2800" dirty="0">
                <a:solidFill>
                  <a:srgbClr val="002060"/>
                </a:solidFill>
              </a:rPr>
              <a:t>B</a:t>
            </a:r>
            <a:r>
              <a:rPr lang="zh-CN" altLang="en-US" sz="2800" dirty="0">
                <a:solidFill>
                  <a:srgbClr val="002060"/>
                </a:solidFill>
              </a:rPr>
              <a:t>、</a:t>
            </a:r>
            <a:r>
              <a:rPr lang="en-US" altLang="zh-CN" sz="2800" dirty="0">
                <a:solidFill>
                  <a:srgbClr val="002060"/>
                </a:solidFill>
              </a:rPr>
              <a:t>C</a:t>
            </a:r>
            <a:r>
              <a:rPr lang="zh-CN" altLang="en-US" sz="2800" dirty="0">
                <a:solidFill>
                  <a:srgbClr val="002060"/>
                </a:solidFill>
              </a:rPr>
              <a:t>、</a:t>
            </a:r>
            <a:r>
              <a:rPr lang="en-US" altLang="zh-CN" sz="2800" dirty="0">
                <a:solidFill>
                  <a:srgbClr val="002060"/>
                </a:solidFill>
              </a:rPr>
              <a:t>D</a:t>
            </a:r>
            <a:r>
              <a:rPr lang="zh-CN" altLang="en-US" sz="2800" dirty="0">
                <a:solidFill>
                  <a:srgbClr val="002060"/>
                </a:solidFill>
              </a:rPr>
              <a:t>、</a:t>
            </a:r>
            <a:r>
              <a:rPr lang="en-US" altLang="zh-CN" sz="2800" dirty="0">
                <a:solidFill>
                  <a:srgbClr val="002060"/>
                </a:solidFill>
              </a:rPr>
              <a:t>E</a:t>
            </a:r>
            <a:r>
              <a:rPr lang="zh-CN" altLang="en-US" sz="2800" dirty="0">
                <a:solidFill>
                  <a:srgbClr val="002060"/>
                </a:solidFill>
              </a:rPr>
              <a:t>，现在输入一个学生的等级，如果是</a:t>
            </a:r>
            <a:r>
              <a:rPr lang="en-US" altLang="zh-CN" sz="2800" dirty="0">
                <a:solidFill>
                  <a:srgbClr val="002060"/>
                </a:solidFill>
              </a:rPr>
              <a:t>A</a:t>
            </a:r>
            <a:r>
              <a:rPr lang="zh-CN" altLang="en-US" sz="2800" dirty="0">
                <a:solidFill>
                  <a:srgbClr val="002060"/>
                </a:solidFill>
              </a:rPr>
              <a:t>，则输出“优秀”，如果是</a:t>
            </a:r>
            <a:r>
              <a:rPr lang="en-US" altLang="zh-CN" sz="2800" dirty="0">
                <a:solidFill>
                  <a:srgbClr val="002060"/>
                </a:solidFill>
              </a:rPr>
              <a:t>B</a:t>
            </a:r>
            <a:r>
              <a:rPr lang="zh-CN" altLang="en-US" sz="2800" dirty="0">
                <a:solidFill>
                  <a:srgbClr val="002060"/>
                </a:solidFill>
              </a:rPr>
              <a:t>，则输出“良”，如果是</a:t>
            </a:r>
            <a:r>
              <a:rPr lang="en-US" altLang="zh-CN" sz="2800" dirty="0">
                <a:solidFill>
                  <a:srgbClr val="002060"/>
                </a:solidFill>
              </a:rPr>
              <a:t>C</a:t>
            </a:r>
            <a:r>
              <a:rPr lang="zh-CN" altLang="en-US" sz="2800" dirty="0">
                <a:solidFill>
                  <a:srgbClr val="002060"/>
                </a:solidFill>
              </a:rPr>
              <a:t>，则输出“及格”，如果是</a:t>
            </a:r>
            <a:r>
              <a:rPr lang="en-US" altLang="zh-CN" sz="2800" dirty="0">
                <a:solidFill>
                  <a:srgbClr val="002060"/>
                </a:solidFill>
              </a:rPr>
              <a:t>D</a:t>
            </a:r>
            <a:r>
              <a:rPr lang="zh-CN" altLang="en-US" sz="2800" dirty="0">
                <a:solidFill>
                  <a:srgbClr val="002060"/>
                </a:solidFill>
              </a:rPr>
              <a:t>，则输出“不及格”，如果是</a:t>
            </a:r>
            <a:r>
              <a:rPr lang="en-US" altLang="zh-CN" sz="2800" dirty="0">
                <a:solidFill>
                  <a:srgbClr val="002060"/>
                </a:solidFill>
              </a:rPr>
              <a:t>E</a:t>
            </a:r>
            <a:r>
              <a:rPr lang="zh-CN" altLang="en-US" sz="2800" dirty="0">
                <a:solidFill>
                  <a:srgbClr val="002060"/>
                </a:solidFill>
              </a:rPr>
              <a:t>，则输出“太糟糕了”。</a:t>
            </a:r>
          </a:p>
        </p:txBody>
      </p:sp>
    </p:spTree>
    <p:extLst>
      <p:ext uri="{BB962C8B-B14F-4D97-AF65-F5344CB8AC3E}">
        <p14:creationId xmlns:p14="http://schemas.microsoft.com/office/powerpoint/2010/main" val="4067132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sp>
        <p:nvSpPr>
          <p:cNvPr id="5" name="矩形 4"/>
          <p:cNvSpPr/>
          <p:nvPr/>
        </p:nvSpPr>
        <p:spPr>
          <a:xfrm>
            <a:off x="195293" y="948879"/>
            <a:ext cx="7704856" cy="6124754"/>
          </a:xfrm>
          <a:prstGeom prst="rect">
            <a:avLst/>
          </a:prstGeom>
        </p:spPr>
        <p:txBody>
          <a:bodyPr wrap="square">
            <a:spAutoFit/>
          </a:bodyPr>
          <a:lstStyle/>
          <a:p>
            <a:r>
              <a:rPr lang="en-US" altLang="zh-CN" sz="2800" dirty="0">
                <a:solidFill>
                  <a:srgbClr val="002060"/>
                </a:solidFill>
              </a:rPr>
              <a:t>【</a:t>
            </a:r>
            <a:r>
              <a:rPr lang="zh-CN" altLang="en-US" sz="2800" dirty="0">
                <a:solidFill>
                  <a:srgbClr val="002060"/>
                </a:solidFill>
              </a:rPr>
              <a:t>例题描述</a:t>
            </a:r>
            <a:r>
              <a:rPr lang="en-US" altLang="zh-CN" sz="2800" dirty="0">
                <a:solidFill>
                  <a:srgbClr val="002060"/>
                </a:solidFill>
              </a:rPr>
              <a:t>】</a:t>
            </a:r>
            <a:r>
              <a:rPr lang="zh-CN" altLang="en-US" sz="2800" dirty="0">
                <a:solidFill>
                  <a:srgbClr val="002060"/>
                </a:solidFill>
              </a:rPr>
              <a:t>运费计算</a:t>
            </a:r>
          </a:p>
          <a:p>
            <a:r>
              <a:rPr lang="zh-CN" altLang="en-US" sz="2800" dirty="0" smtClean="0">
                <a:solidFill>
                  <a:srgbClr val="002060"/>
                </a:solidFill>
              </a:rPr>
              <a:t>    魔法</a:t>
            </a:r>
            <a:r>
              <a:rPr lang="zh-CN" altLang="en-US" sz="2800" dirty="0">
                <a:solidFill>
                  <a:srgbClr val="002060"/>
                </a:solidFill>
              </a:rPr>
              <a:t>学院需要运输一批魔法材料，已知运费计算公式为</a:t>
            </a:r>
            <a:r>
              <a:rPr lang="en-US" altLang="zh-CN" sz="2800" dirty="0">
                <a:solidFill>
                  <a:srgbClr val="002060"/>
                </a:solidFill>
              </a:rPr>
              <a:t>f=</a:t>
            </a:r>
            <a:r>
              <a:rPr lang="en-US" altLang="zh-CN" sz="2800" dirty="0" err="1">
                <a:solidFill>
                  <a:srgbClr val="002060"/>
                </a:solidFill>
              </a:rPr>
              <a:t>p×w×s</a:t>
            </a:r>
            <a:r>
              <a:rPr lang="en-US" altLang="zh-CN" sz="2800" dirty="0">
                <a:solidFill>
                  <a:srgbClr val="002060"/>
                </a:solidFill>
              </a:rPr>
              <a:t>×(1</a:t>
            </a:r>
            <a:r>
              <a:rPr lang="zh-CN" altLang="en-US" sz="2800" dirty="0">
                <a:solidFill>
                  <a:srgbClr val="002060"/>
                </a:solidFill>
              </a:rPr>
              <a:t>－</a:t>
            </a:r>
            <a:r>
              <a:rPr lang="en-US" altLang="zh-CN" sz="2800" dirty="0">
                <a:solidFill>
                  <a:srgbClr val="002060"/>
                </a:solidFill>
              </a:rPr>
              <a:t>d)</a:t>
            </a:r>
            <a:r>
              <a:rPr lang="zh-CN" altLang="en-US" sz="2800" dirty="0">
                <a:solidFill>
                  <a:srgbClr val="002060"/>
                </a:solidFill>
              </a:rPr>
              <a:t>，其中</a:t>
            </a:r>
            <a:r>
              <a:rPr lang="en-US" altLang="zh-CN" sz="2800" dirty="0">
                <a:solidFill>
                  <a:srgbClr val="002060"/>
                </a:solidFill>
              </a:rPr>
              <a:t>p</a:t>
            </a:r>
            <a:r>
              <a:rPr lang="zh-CN" altLang="en-US" sz="2800" dirty="0">
                <a:solidFill>
                  <a:srgbClr val="002060"/>
                </a:solidFill>
              </a:rPr>
              <a:t>为运输物品价值，</a:t>
            </a:r>
            <a:r>
              <a:rPr lang="en-US" altLang="zh-CN" sz="2800" dirty="0">
                <a:solidFill>
                  <a:srgbClr val="002060"/>
                </a:solidFill>
              </a:rPr>
              <a:t>w</a:t>
            </a:r>
            <a:r>
              <a:rPr lang="zh-CN" altLang="en-US" sz="2800" dirty="0">
                <a:solidFill>
                  <a:srgbClr val="002060"/>
                </a:solidFill>
              </a:rPr>
              <a:t>为运送物品重量，</a:t>
            </a:r>
            <a:r>
              <a:rPr lang="en-US" altLang="zh-CN" sz="2800" dirty="0">
                <a:solidFill>
                  <a:srgbClr val="002060"/>
                </a:solidFill>
              </a:rPr>
              <a:t>s</a:t>
            </a:r>
            <a:r>
              <a:rPr lang="zh-CN" altLang="en-US" sz="2800" dirty="0">
                <a:solidFill>
                  <a:srgbClr val="002060"/>
                </a:solidFill>
              </a:rPr>
              <a:t>为运送物品距离，</a:t>
            </a:r>
            <a:r>
              <a:rPr lang="en-US" altLang="zh-CN" sz="2800" dirty="0">
                <a:solidFill>
                  <a:srgbClr val="002060"/>
                </a:solidFill>
              </a:rPr>
              <a:t>d</a:t>
            </a:r>
            <a:r>
              <a:rPr lang="zh-CN" altLang="en-US" sz="2800" dirty="0">
                <a:solidFill>
                  <a:srgbClr val="002060"/>
                </a:solidFill>
              </a:rPr>
              <a:t>为折扣。现已知</a:t>
            </a:r>
            <a:r>
              <a:rPr lang="en-US" altLang="zh-CN" sz="2800" dirty="0">
                <a:solidFill>
                  <a:srgbClr val="002060"/>
                </a:solidFill>
              </a:rPr>
              <a:t>p</a:t>
            </a:r>
            <a:r>
              <a:rPr lang="zh-CN" altLang="en-US" sz="2800" dirty="0">
                <a:solidFill>
                  <a:srgbClr val="002060"/>
                </a:solidFill>
              </a:rPr>
              <a:t>，</a:t>
            </a:r>
            <a:r>
              <a:rPr lang="en-US" altLang="zh-CN" sz="2800" dirty="0">
                <a:solidFill>
                  <a:srgbClr val="002060"/>
                </a:solidFill>
              </a:rPr>
              <a:t>w</a:t>
            </a:r>
            <a:r>
              <a:rPr lang="zh-CN" altLang="en-US" sz="2800" dirty="0">
                <a:solidFill>
                  <a:srgbClr val="002060"/>
                </a:solidFill>
              </a:rPr>
              <a:t>，</a:t>
            </a:r>
            <a:r>
              <a:rPr lang="en-US" altLang="zh-CN" sz="2800" dirty="0">
                <a:solidFill>
                  <a:srgbClr val="002060"/>
                </a:solidFill>
              </a:rPr>
              <a:t>s</a:t>
            </a:r>
            <a:r>
              <a:rPr lang="zh-CN" altLang="en-US" sz="2800" dirty="0">
                <a:solidFill>
                  <a:srgbClr val="002060"/>
                </a:solidFill>
              </a:rPr>
              <a:t>的值，而折扣</a:t>
            </a:r>
            <a:r>
              <a:rPr lang="en-US" altLang="zh-CN" sz="2800" dirty="0">
                <a:solidFill>
                  <a:srgbClr val="002060"/>
                </a:solidFill>
              </a:rPr>
              <a:t>d</a:t>
            </a:r>
            <a:r>
              <a:rPr lang="zh-CN" altLang="en-US" sz="2800" dirty="0">
                <a:solidFill>
                  <a:srgbClr val="002060"/>
                </a:solidFill>
              </a:rPr>
              <a:t>的计算遵守以下规则：</a:t>
            </a:r>
          </a:p>
          <a:p>
            <a:r>
              <a:rPr lang="en-US" altLang="zh-CN" sz="2800" dirty="0" smtClean="0">
                <a:solidFill>
                  <a:srgbClr val="002060"/>
                </a:solidFill>
              </a:rPr>
              <a:t>    s&lt;250       </a:t>
            </a:r>
            <a:r>
              <a:rPr lang="zh-CN" altLang="en-US" sz="2800" dirty="0">
                <a:solidFill>
                  <a:srgbClr val="002060"/>
                </a:solidFill>
              </a:rPr>
              <a:t>没有折扣</a:t>
            </a:r>
          </a:p>
          <a:p>
            <a:r>
              <a:rPr lang="en-US" altLang="zh-CN" sz="2800" dirty="0" smtClean="0">
                <a:solidFill>
                  <a:srgbClr val="002060"/>
                </a:solidFill>
              </a:rPr>
              <a:t>    250</a:t>
            </a:r>
            <a:r>
              <a:rPr lang="en-US" altLang="zh-CN" sz="2800" dirty="0">
                <a:solidFill>
                  <a:srgbClr val="002060"/>
                </a:solidFill>
              </a:rPr>
              <a:t>≤s&lt;500    2%</a:t>
            </a:r>
            <a:r>
              <a:rPr lang="zh-CN" altLang="en-US" sz="2800" dirty="0">
                <a:solidFill>
                  <a:srgbClr val="002060"/>
                </a:solidFill>
              </a:rPr>
              <a:t>折扣</a:t>
            </a:r>
          </a:p>
          <a:p>
            <a:r>
              <a:rPr lang="en-US" altLang="zh-CN" sz="2800" dirty="0" smtClean="0">
                <a:solidFill>
                  <a:srgbClr val="002060"/>
                </a:solidFill>
              </a:rPr>
              <a:t>    500</a:t>
            </a:r>
            <a:r>
              <a:rPr lang="en-US" altLang="zh-CN" sz="2800" dirty="0">
                <a:solidFill>
                  <a:srgbClr val="002060"/>
                </a:solidFill>
              </a:rPr>
              <a:t>≤s&lt;1000   5%</a:t>
            </a:r>
            <a:r>
              <a:rPr lang="zh-CN" altLang="en-US" sz="2800" dirty="0">
                <a:solidFill>
                  <a:srgbClr val="002060"/>
                </a:solidFill>
              </a:rPr>
              <a:t>折扣</a:t>
            </a:r>
          </a:p>
          <a:p>
            <a:r>
              <a:rPr lang="en-US" altLang="zh-CN" sz="2800" dirty="0" smtClean="0">
                <a:solidFill>
                  <a:srgbClr val="002060"/>
                </a:solidFill>
              </a:rPr>
              <a:t>    1000</a:t>
            </a:r>
            <a:r>
              <a:rPr lang="en-US" altLang="zh-CN" sz="2800" dirty="0">
                <a:solidFill>
                  <a:srgbClr val="002060"/>
                </a:solidFill>
              </a:rPr>
              <a:t>≤s&lt;2000  8%</a:t>
            </a:r>
            <a:r>
              <a:rPr lang="zh-CN" altLang="en-US" sz="2800" dirty="0">
                <a:solidFill>
                  <a:srgbClr val="002060"/>
                </a:solidFill>
              </a:rPr>
              <a:t>折扣</a:t>
            </a:r>
          </a:p>
          <a:p>
            <a:r>
              <a:rPr lang="en-US" altLang="zh-CN" sz="2800" dirty="0" smtClean="0">
                <a:solidFill>
                  <a:srgbClr val="002060"/>
                </a:solidFill>
              </a:rPr>
              <a:t>    2000</a:t>
            </a:r>
            <a:r>
              <a:rPr lang="en-US" altLang="zh-CN" sz="2800" dirty="0">
                <a:solidFill>
                  <a:srgbClr val="002060"/>
                </a:solidFill>
              </a:rPr>
              <a:t>≤s&lt;3000  10%</a:t>
            </a:r>
            <a:r>
              <a:rPr lang="zh-CN" altLang="en-US" sz="2800" dirty="0">
                <a:solidFill>
                  <a:srgbClr val="002060"/>
                </a:solidFill>
              </a:rPr>
              <a:t>折扣</a:t>
            </a:r>
          </a:p>
          <a:p>
            <a:r>
              <a:rPr lang="en-US" altLang="zh-CN" sz="2800" dirty="0" smtClean="0">
                <a:solidFill>
                  <a:srgbClr val="002060"/>
                </a:solidFill>
              </a:rPr>
              <a:t>    3000</a:t>
            </a:r>
            <a:r>
              <a:rPr lang="en-US" altLang="zh-CN" sz="2800" dirty="0">
                <a:solidFill>
                  <a:srgbClr val="002060"/>
                </a:solidFill>
              </a:rPr>
              <a:t>≤s       15%</a:t>
            </a:r>
            <a:r>
              <a:rPr lang="zh-CN" altLang="en-US" sz="2800" dirty="0">
                <a:solidFill>
                  <a:srgbClr val="002060"/>
                </a:solidFill>
              </a:rPr>
              <a:t>折扣</a:t>
            </a:r>
          </a:p>
          <a:p>
            <a:r>
              <a:rPr lang="zh-CN" altLang="en-US" sz="2800" dirty="0" smtClean="0">
                <a:solidFill>
                  <a:srgbClr val="002060"/>
                </a:solidFill>
              </a:rPr>
              <a:t>    试</a:t>
            </a:r>
            <a:r>
              <a:rPr lang="zh-CN" altLang="en-US" sz="2800" dirty="0">
                <a:solidFill>
                  <a:srgbClr val="002060"/>
                </a:solidFill>
              </a:rPr>
              <a:t>计算运费</a:t>
            </a:r>
            <a:r>
              <a:rPr lang="en-US" altLang="zh-CN" sz="2800" dirty="0">
                <a:solidFill>
                  <a:srgbClr val="002060"/>
                </a:solidFill>
              </a:rPr>
              <a:t>f</a:t>
            </a:r>
            <a:r>
              <a:rPr lang="zh-CN" altLang="en-US" sz="2800" dirty="0">
                <a:solidFill>
                  <a:srgbClr val="002060"/>
                </a:solidFill>
              </a:rPr>
              <a:t>的值。注意，只能用</a:t>
            </a:r>
            <a:r>
              <a:rPr lang="en-US" altLang="zh-CN" sz="2800" dirty="0">
                <a:solidFill>
                  <a:srgbClr val="002060"/>
                </a:solidFill>
              </a:rPr>
              <a:t>switch</a:t>
            </a:r>
            <a:r>
              <a:rPr lang="zh-CN" altLang="en-US" sz="2800" dirty="0">
                <a:solidFill>
                  <a:srgbClr val="002060"/>
                </a:solidFill>
              </a:rPr>
              <a:t>语句判断和计算折扣值。</a:t>
            </a:r>
          </a:p>
        </p:txBody>
      </p:sp>
    </p:spTree>
    <p:extLst>
      <p:ext uri="{BB962C8B-B14F-4D97-AF65-F5344CB8AC3E}">
        <p14:creationId xmlns:p14="http://schemas.microsoft.com/office/powerpoint/2010/main" val="331500626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sp>
        <p:nvSpPr>
          <p:cNvPr id="5" name="矩形 4"/>
          <p:cNvSpPr/>
          <p:nvPr/>
        </p:nvSpPr>
        <p:spPr>
          <a:xfrm>
            <a:off x="195293" y="948879"/>
            <a:ext cx="7704856" cy="1384995"/>
          </a:xfrm>
          <a:prstGeom prst="rect">
            <a:avLst/>
          </a:prstGeom>
        </p:spPr>
        <p:txBody>
          <a:bodyPr wrap="square">
            <a:spAutoFit/>
          </a:bodyPr>
          <a:lstStyle/>
          <a:p>
            <a:r>
              <a:rPr lang="zh-CN" altLang="zh-CN" sz="2800" dirty="0">
                <a:solidFill>
                  <a:srgbClr val="002060"/>
                </a:solidFill>
              </a:rPr>
              <a:t>【上机实践】判断某日是一年的第几天</a:t>
            </a:r>
          </a:p>
          <a:p>
            <a:r>
              <a:rPr lang="zh-CN" altLang="zh-CN" sz="2800" dirty="0">
                <a:solidFill>
                  <a:srgbClr val="002060"/>
                </a:solidFill>
              </a:rPr>
              <a:t>键盘上按照年月日的格式输入年份、月和日期，运行程序以后，判断这一天是这一年的第几天。</a:t>
            </a:r>
          </a:p>
        </p:txBody>
      </p:sp>
      <p:sp>
        <p:nvSpPr>
          <p:cNvPr id="3" name="矩形 2"/>
          <p:cNvSpPr/>
          <p:nvPr/>
        </p:nvSpPr>
        <p:spPr>
          <a:xfrm>
            <a:off x="195293" y="3397151"/>
            <a:ext cx="7704856" cy="2246769"/>
          </a:xfrm>
          <a:prstGeom prst="rect">
            <a:avLst/>
          </a:prstGeom>
        </p:spPr>
        <p:txBody>
          <a:bodyPr wrap="square">
            <a:spAutoFit/>
          </a:bodyPr>
          <a:lstStyle/>
          <a:p>
            <a:r>
              <a:rPr lang="zh-CN" altLang="en-US" sz="2800" dirty="0">
                <a:solidFill>
                  <a:srgbClr val="002060"/>
                </a:solidFill>
              </a:rPr>
              <a:t>一年有</a:t>
            </a:r>
            <a:r>
              <a:rPr lang="en-US" altLang="zh-CN" sz="2800" dirty="0">
                <a:solidFill>
                  <a:srgbClr val="002060"/>
                </a:solidFill>
              </a:rPr>
              <a:t>12</a:t>
            </a:r>
            <a:r>
              <a:rPr lang="zh-CN" altLang="en-US" sz="2800" dirty="0">
                <a:solidFill>
                  <a:srgbClr val="002060"/>
                </a:solidFill>
              </a:rPr>
              <a:t>个月份，每个月份的天数是一定的，因此在解决问题时，可以用</a:t>
            </a:r>
            <a:r>
              <a:rPr lang="en-US" altLang="zh-CN" sz="2800" dirty="0">
                <a:solidFill>
                  <a:srgbClr val="002060"/>
                </a:solidFill>
              </a:rPr>
              <a:t>switch</a:t>
            </a:r>
            <a:r>
              <a:rPr lang="zh-CN" altLang="en-US" sz="2800" dirty="0">
                <a:solidFill>
                  <a:srgbClr val="002060"/>
                </a:solidFill>
              </a:rPr>
              <a:t>语句对应每个月，然后将天数进行累加。需要考虑的是</a:t>
            </a:r>
            <a:r>
              <a:rPr lang="en-US" altLang="zh-CN" sz="2800" dirty="0">
                <a:solidFill>
                  <a:srgbClr val="002060"/>
                </a:solidFill>
              </a:rPr>
              <a:t>2</a:t>
            </a:r>
            <a:r>
              <a:rPr lang="zh-CN" altLang="en-US" sz="2800" dirty="0">
                <a:solidFill>
                  <a:srgbClr val="002060"/>
                </a:solidFill>
              </a:rPr>
              <a:t>月份的天数计算，</a:t>
            </a:r>
            <a:r>
              <a:rPr lang="en-US" altLang="zh-CN" sz="2800" dirty="0">
                <a:solidFill>
                  <a:srgbClr val="002060"/>
                </a:solidFill>
              </a:rPr>
              <a:t>2</a:t>
            </a:r>
            <a:r>
              <a:rPr lang="zh-CN" altLang="en-US" sz="2800" dirty="0">
                <a:solidFill>
                  <a:srgbClr val="002060"/>
                </a:solidFill>
              </a:rPr>
              <a:t>月份天数可以先看成</a:t>
            </a:r>
            <a:r>
              <a:rPr lang="en-US" altLang="zh-CN" sz="2800" dirty="0">
                <a:solidFill>
                  <a:srgbClr val="002060"/>
                </a:solidFill>
              </a:rPr>
              <a:t>28</a:t>
            </a:r>
            <a:r>
              <a:rPr lang="zh-CN" altLang="en-US" sz="2800" dirty="0">
                <a:solidFill>
                  <a:srgbClr val="002060"/>
                </a:solidFill>
              </a:rPr>
              <a:t>，计算完毕后再根据年份的闰</a:t>
            </a:r>
            <a:r>
              <a:rPr lang="en-US" altLang="zh-CN" sz="2800" dirty="0">
                <a:solidFill>
                  <a:srgbClr val="002060"/>
                </a:solidFill>
              </a:rPr>
              <a:t>/</a:t>
            </a:r>
            <a:r>
              <a:rPr lang="zh-CN" altLang="en-US" sz="2800" dirty="0">
                <a:solidFill>
                  <a:srgbClr val="002060"/>
                </a:solidFill>
              </a:rPr>
              <a:t>平年的不同考虑是否加</a:t>
            </a:r>
            <a:r>
              <a:rPr lang="en-US" altLang="zh-CN" sz="2800" dirty="0">
                <a:solidFill>
                  <a:srgbClr val="002060"/>
                </a:solidFill>
              </a:rPr>
              <a:t>1</a:t>
            </a:r>
            <a:r>
              <a:rPr lang="zh-CN" altLang="en-US" sz="2800" dirty="0">
                <a:solidFill>
                  <a:srgbClr val="002060"/>
                </a:solidFill>
              </a:rPr>
              <a:t>。</a:t>
            </a:r>
          </a:p>
        </p:txBody>
      </p:sp>
    </p:spTree>
    <p:extLst>
      <p:ext uri="{BB962C8B-B14F-4D97-AF65-F5344CB8AC3E}">
        <p14:creationId xmlns:p14="http://schemas.microsoft.com/office/powerpoint/2010/main" val="2407325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顺序结构</a:t>
            </a:r>
            <a:endParaRPr lang="zh-CN" altLang="en-US" b="1" dirty="0">
              <a:solidFill>
                <a:srgbClr val="002060"/>
              </a:solidFill>
            </a:endParaRPr>
          </a:p>
        </p:txBody>
      </p:sp>
      <p:sp>
        <p:nvSpPr>
          <p:cNvPr id="3" name="内容占位符 2"/>
          <p:cNvSpPr>
            <a:spLocks noGrp="1"/>
          </p:cNvSpPr>
          <p:nvPr>
            <p:ph idx="1"/>
          </p:nvPr>
        </p:nvSpPr>
        <p:spPr>
          <a:xfrm>
            <a:off x="-1458" y="876871"/>
            <a:ext cx="8121521" cy="3240360"/>
          </a:xfrm>
        </p:spPr>
        <p:txBody>
          <a:bodyPr>
            <a:noAutofit/>
          </a:bodyPr>
          <a:lstStyle/>
          <a:p>
            <a:r>
              <a:rPr lang="en-US" altLang="zh-CN" sz="2800" dirty="0">
                <a:solidFill>
                  <a:srgbClr val="002060"/>
                </a:solidFill>
              </a:rPr>
              <a:t>【</a:t>
            </a:r>
            <a:r>
              <a:rPr lang="zh-CN" altLang="en-US" sz="2800" dirty="0">
                <a:solidFill>
                  <a:srgbClr val="002060"/>
                </a:solidFill>
              </a:rPr>
              <a:t>例题描述</a:t>
            </a:r>
            <a:r>
              <a:rPr lang="en-US" altLang="zh-CN" sz="2800" dirty="0">
                <a:solidFill>
                  <a:srgbClr val="002060"/>
                </a:solidFill>
              </a:rPr>
              <a:t>】</a:t>
            </a:r>
            <a:r>
              <a:rPr lang="zh-CN" altLang="en-US" sz="2800" dirty="0">
                <a:solidFill>
                  <a:srgbClr val="002060"/>
                </a:solidFill>
              </a:rPr>
              <a:t>小数的四舍五入</a:t>
            </a:r>
          </a:p>
          <a:p>
            <a:r>
              <a:rPr lang="zh-CN" altLang="en-US" sz="2800" dirty="0">
                <a:solidFill>
                  <a:srgbClr val="002060"/>
                </a:solidFill>
              </a:rPr>
              <a:t>魔法世界用于魔法石能量检验的仪器可以精确到小数点后</a:t>
            </a:r>
            <a:r>
              <a:rPr lang="en-US" altLang="zh-CN" sz="2800" dirty="0">
                <a:solidFill>
                  <a:srgbClr val="002060"/>
                </a:solidFill>
              </a:rPr>
              <a:t>7</a:t>
            </a:r>
            <a:r>
              <a:rPr lang="zh-CN" altLang="en-US" sz="2800" dirty="0">
                <a:solidFill>
                  <a:srgbClr val="002060"/>
                </a:solidFill>
              </a:rPr>
              <a:t>位，但一般使用时只需对小数点后第三位四舍五入就可以了，现输入一个实数，实现小数点后第三位的四舍五入，例如输入</a:t>
            </a:r>
            <a:r>
              <a:rPr lang="en-US" altLang="zh-CN" sz="2800" dirty="0">
                <a:solidFill>
                  <a:srgbClr val="002060"/>
                </a:solidFill>
              </a:rPr>
              <a:t>1.235,</a:t>
            </a:r>
            <a:r>
              <a:rPr lang="zh-CN" altLang="en-US" sz="2800" dirty="0">
                <a:solidFill>
                  <a:srgbClr val="002060"/>
                </a:solidFill>
              </a:rPr>
              <a:t>输出</a:t>
            </a:r>
            <a:r>
              <a:rPr lang="en-US" altLang="zh-CN" sz="2800" dirty="0">
                <a:solidFill>
                  <a:srgbClr val="002060"/>
                </a:solidFill>
              </a:rPr>
              <a:t>1.24</a:t>
            </a:r>
            <a:r>
              <a:rPr lang="zh-CN" altLang="en-US" sz="2800" dirty="0">
                <a:solidFill>
                  <a:srgbClr val="002060"/>
                </a:solidFill>
              </a:rPr>
              <a:t>。</a:t>
            </a:r>
          </a:p>
        </p:txBody>
      </p:sp>
      <p:sp>
        <p:nvSpPr>
          <p:cNvPr id="4" name="矩形 3"/>
          <p:cNvSpPr/>
          <p:nvPr/>
        </p:nvSpPr>
        <p:spPr>
          <a:xfrm>
            <a:off x="315615" y="4621287"/>
            <a:ext cx="7488832" cy="3539430"/>
          </a:xfrm>
          <a:prstGeom prst="rect">
            <a:avLst/>
          </a:prstGeom>
        </p:spPr>
        <p:txBody>
          <a:bodyPr wrap="square">
            <a:spAutoFit/>
          </a:bodyPr>
          <a:lstStyle/>
          <a:p>
            <a:r>
              <a:rPr lang="zh-CN" altLang="en-US" sz="2800" dirty="0">
                <a:solidFill>
                  <a:srgbClr val="002060"/>
                </a:solidFill>
              </a:rPr>
              <a:t>设输入的实数为</a:t>
            </a:r>
            <a:r>
              <a:rPr lang="en-US" altLang="zh-CN" sz="2800" dirty="0">
                <a:solidFill>
                  <a:srgbClr val="002060"/>
                </a:solidFill>
              </a:rPr>
              <a:t>x</a:t>
            </a:r>
            <a:r>
              <a:rPr lang="zh-CN" altLang="en-US" sz="2800" dirty="0">
                <a:solidFill>
                  <a:srgbClr val="002060"/>
                </a:solidFill>
              </a:rPr>
              <a:t>，假设要操作的数据</a:t>
            </a:r>
            <a:r>
              <a:rPr lang="en-US" altLang="zh-CN" sz="2800" dirty="0">
                <a:solidFill>
                  <a:srgbClr val="002060"/>
                </a:solidFill>
              </a:rPr>
              <a:t>x=2.3567</a:t>
            </a:r>
            <a:r>
              <a:rPr lang="zh-CN" altLang="en-US" sz="2800" dirty="0">
                <a:solidFill>
                  <a:srgbClr val="002060"/>
                </a:solidFill>
              </a:rPr>
              <a:t>，如果希望保留两位小数从第三位实现四舍五入，那么执行</a:t>
            </a:r>
            <a:r>
              <a:rPr lang="en-US" altLang="zh-CN" sz="2800" dirty="0">
                <a:solidFill>
                  <a:srgbClr val="002060"/>
                </a:solidFill>
              </a:rPr>
              <a:t>x=(</a:t>
            </a:r>
            <a:r>
              <a:rPr lang="en-US" altLang="zh-CN" sz="2800" dirty="0" err="1">
                <a:solidFill>
                  <a:srgbClr val="002060"/>
                </a:solidFill>
              </a:rPr>
              <a:t>int</a:t>
            </a:r>
            <a:r>
              <a:rPr lang="en-US" altLang="zh-CN" sz="2800" dirty="0">
                <a:solidFill>
                  <a:srgbClr val="002060"/>
                </a:solidFill>
              </a:rPr>
              <a:t>)(x*100+0.5)</a:t>
            </a:r>
            <a:r>
              <a:rPr lang="zh-CN" altLang="en-US" sz="2800" dirty="0">
                <a:solidFill>
                  <a:srgbClr val="002060"/>
                </a:solidFill>
              </a:rPr>
              <a:t>，即</a:t>
            </a:r>
            <a:r>
              <a:rPr lang="en-US" altLang="zh-CN" sz="2800" dirty="0">
                <a:solidFill>
                  <a:srgbClr val="002060"/>
                </a:solidFill>
              </a:rPr>
              <a:t>2.3567×100+0.5</a:t>
            </a:r>
            <a:r>
              <a:rPr lang="zh-CN" altLang="en-US" sz="2800" dirty="0">
                <a:solidFill>
                  <a:srgbClr val="002060"/>
                </a:solidFill>
              </a:rPr>
              <a:t>来实现第三位的进位。</a:t>
            </a:r>
          </a:p>
          <a:p>
            <a:r>
              <a:rPr lang="zh-CN" altLang="en-US" sz="2800" dirty="0">
                <a:solidFill>
                  <a:srgbClr val="002060"/>
                </a:solidFill>
              </a:rPr>
              <a:t>要想保留两位小数，则取整以后进行整除即</a:t>
            </a:r>
            <a:r>
              <a:rPr lang="en-US" altLang="zh-CN" sz="2800" dirty="0">
                <a:solidFill>
                  <a:srgbClr val="002060"/>
                </a:solidFill>
              </a:rPr>
              <a:t>x/=100</a:t>
            </a:r>
            <a:r>
              <a:rPr lang="zh-CN" altLang="en-US" sz="2800" dirty="0">
                <a:solidFill>
                  <a:srgbClr val="002060"/>
                </a:solidFill>
              </a:rPr>
              <a:t>即可。</a:t>
            </a:r>
          </a:p>
          <a:p>
            <a:endParaRPr lang="en-US" altLang="zh-CN" sz="2800" dirty="0">
              <a:solidFill>
                <a:srgbClr val="002060"/>
              </a:solidFill>
            </a:endParaRPr>
          </a:p>
        </p:txBody>
      </p:sp>
    </p:spTree>
    <p:extLst>
      <p:ext uri="{BB962C8B-B14F-4D97-AF65-F5344CB8AC3E}">
        <p14:creationId xmlns:p14="http://schemas.microsoft.com/office/powerpoint/2010/main" val="2909278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animEffect transition="in" filter="fade">
                                      <p:cBhvr>
                                        <p:cTn id="21" dur="1000"/>
                                        <p:tgtEl>
                                          <p:spTgt spid="4">
                                            <p:txEl>
                                              <p:pRg st="0" end="0"/>
                                            </p:txEl>
                                          </p:spTgt>
                                        </p:tgtEl>
                                      </p:cBhvr>
                                    </p:animEffect>
                                    <p:anim calcmode="lin" valueType="num">
                                      <p:cBhvr>
                                        <p:cTn id="22"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4">
                                            <p:txEl>
                                              <p:pRg st="1" end="1"/>
                                            </p:txEl>
                                          </p:spTgt>
                                        </p:tgtEl>
                                        <p:attrNameLst>
                                          <p:attrName>style.visibility</p:attrName>
                                        </p:attrNameLst>
                                      </p:cBhvr>
                                      <p:to>
                                        <p:strVal val="visible"/>
                                      </p:to>
                                    </p:set>
                                    <p:animEffect transition="in" filter="fade">
                                      <p:cBhvr>
                                        <p:cTn id="28" dur="1000"/>
                                        <p:tgtEl>
                                          <p:spTgt spid="4">
                                            <p:txEl>
                                              <p:pRg st="1" end="1"/>
                                            </p:txEl>
                                          </p:spTgt>
                                        </p:tgtEl>
                                      </p:cBhvr>
                                    </p:animEffect>
                                    <p:anim calcmode="lin" valueType="num">
                                      <p:cBhvr>
                                        <p:cTn id="29"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30"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2246769"/>
          </a:xfrm>
          <a:prstGeom prst="rect">
            <a:avLst/>
          </a:prstGeom>
        </p:spPr>
        <p:txBody>
          <a:bodyPr wrap="square">
            <a:spAutoFit/>
          </a:bodyPr>
          <a:lstStyle/>
          <a:p>
            <a:r>
              <a:rPr lang="zh-CN" altLang="en-US" sz="2800" dirty="0" smtClean="0">
                <a:solidFill>
                  <a:srgbClr val="002060"/>
                </a:solidFill>
              </a:rPr>
              <a:t>    使用</a:t>
            </a:r>
            <a:r>
              <a:rPr lang="zh-CN" altLang="en-US" sz="2800" dirty="0">
                <a:solidFill>
                  <a:srgbClr val="002060"/>
                </a:solidFill>
              </a:rPr>
              <a:t>循环结构的程序可以解决一些按一定规则重复执行的问题而无须重复书写源代码，这是程序设计中最能发挥计算机特长的程序结构</a:t>
            </a:r>
            <a:r>
              <a:rPr lang="zh-CN" altLang="en-US" sz="2800" dirty="0" smtClean="0">
                <a:solidFill>
                  <a:srgbClr val="002060"/>
                </a:solidFill>
              </a:rPr>
              <a:t>。</a:t>
            </a:r>
            <a:endParaRPr lang="en-US" altLang="zh-CN" sz="2800" dirty="0" smtClean="0">
              <a:solidFill>
                <a:srgbClr val="002060"/>
              </a:solidFill>
            </a:endParaRPr>
          </a:p>
          <a:p>
            <a:r>
              <a:rPr lang="zh-CN" altLang="en-US" sz="2800" dirty="0" smtClean="0">
                <a:solidFill>
                  <a:srgbClr val="002060"/>
                </a:solidFill>
              </a:rPr>
              <a:t>   例如</a:t>
            </a:r>
            <a:r>
              <a:rPr lang="zh-CN" altLang="en-US" sz="2800" dirty="0">
                <a:solidFill>
                  <a:srgbClr val="002060"/>
                </a:solidFill>
              </a:rPr>
              <a:t>求</a:t>
            </a:r>
            <a:r>
              <a:rPr lang="en-US" altLang="zh-CN" sz="2800" dirty="0">
                <a:solidFill>
                  <a:srgbClr val="002060"/>
                </a:solidFill>
              </a:rPr>
              <a:t>1+2+3…+100</a:t>
            </a:r>
            <a:r>
              <a:rPr lang="zh-CN" altLang="en-US" sz="2800" dirty="0">
                <a:solidFill>
                  <a:srgbClr val="002060"/>
                </a:solidFill>
              </a:rPr>
              <a:t>的值的程序可以这样写：</a:t>
            </a:r>
            <a:endParaRPr lang="en-US" altLang="zh-CN" sz="2800" dirty="0">
              <a:solidFill>
                <a:srgbClr val="002060"/>
              </a:solidFill>
            </a:endParaRPr>
          </a:p>
          <a:p>
            <a:endParaRPr lang="zh-CN" altLang="zh-CN" sz="2800" dirty="0">
              <a:solidFill>
                <a:srgbClr val="002060"/>
              </a:solidFill>
            </a:endParaRPr>
          </a:p>
        </p:txBody>
      </p:sp>
      <p:sp>
        <p:nvSpPr>
          <p:cNvPr id="3" name="矩形 2"/>
          <p:cNvSpPr/>
          <p:nvPr/>
        </p:nvSpPr>
        <p:spPr>
          <a:xfrm>
            <a:off x="129086" y="2821087"/>
            <a:ext cx="7704856" cy="7417415"/>
          </a:xfrm>
          <a:prstGeom prst="rect">
            <a:avLst/>
          </a:prstGeom>
        </p:spPr>
        <p:txBody>
          <a:bodyPr wrap="square">
            <a:spAutoFit/>
          </a:bodyPr>
          <a:lstStyle/>
          <a:p>
            <a:r>
              <a:rPr lang="en-US" altLang="zh-CN" sz="2800" dirty="0" smtClean="0">
                <a:solidFill>
                  <a:srgbClr val="002060"/>
                </a:solidFill>
              </a:rPr>
              <a:t>//</a:t>
            </a:r>
            <a:r>
              <a:rPr lang="zh-CN" altLang="en-US" sz="2800" dirty="0">
                <a:solidFill>
                  <a:srgbClr val="002060"/>
                </a:solidFill>
              </a:rPr>
              <a:t>计算</a:t>
            </a:r>
            <a:r>
              <a:rPr lang="en-US" altLang="zh-CN" sz="2800" dirty="0">
                <a:solidFill>
                  <a:srgbClr val="002060"/>
                </a:solidFill>
              </a:rPr>
              <a:t>1+2+3…+100</a:t>
            </a:r>
            <a:r>
              <a:rPr lang="zh-CN" altLang="en-US" sz="2800" dirty="0">
                <a:solidFill>
                  <a:srgbClr val="002060"/>
                </a:solidFill>
              </a:rPr>
              <a:t>的值</a:t>
            </a:r>
          </a:p>
          <a:p>
            <a:r>
              <a:rPr lang="en-US" altLang="zh-CN" sz="2800" dirty="0">
                <a:solidFill>
                  <a:srgbClr val="002060"/>
                </a:solidFill>
              </a:rPr>
              <a:t>#include &lt;</a:t>
            </a:r>
            <a:r>
              <a:rPr lang="en-US" altLang="zh-CN" sz="2800" dirty="0" err="1">
                <a:solidFill>
                  <a:srgbClr val="002060"/>
                </a:solidFill>
              </a:rPr>
              <a:t>iostream</a:t>
            </a:r>
            <a:r>
              <a:rPr lang="en-US" altLang="zh-CN" sz="2800" dirty="0">
                <a:solidFill>
                  <a:srgbClr val="002060"/>
                </a:solidFill>
              </a:rPr>
              <a:t>&gt;</a:t>
            </a:r>
          </a:p>
          <a:p>
            <a:r>
              <a:rPr lang="en-US" altLang="zh-CN" sz="2800" dirty="0">
                <a:solidFill>
                  <a:srgbClr val="002060"/>
                </a:solidFill>
              </a:rPr>
              <a:t>using namespace </a:t>
            </a:r>
            <a:r>
              <a:rPr lang="en-US" altLang="zh-CN" sz="2800" dirty="0" err="1">
                <a:solidFill>
                  <a:srgbClr val="002060"/>
                </a:solidFill>
              </a:rPr>
              <a:t>std</a:t>
            </a:r>
            <a:r>
              <a:rPr lang="en-US" altLang="zh-CN" sz="2800" dirty="0">
                <a:solidFill>
                  <a:srgbClr val="002060"/>
                </a:solidFill>
              </a:rPr>
              <a:t>;</a:t>
            </a:r>
          </a:p>
          <a:p>
            <a:endParaRPr lang="en-US" altLang="zh-CN" sz="2800" dirty="0">
              <a:solidFill>
                <a:srgbClr val="002060"/>
              </a:solidFill>
            </a:endParaRPr>
          </a:p>
          <a:p>
            <a:r>
              <a:rPr lang="en-US" altLang="zh-CN" sz="2800" dirty="0" err="1">
                <a:solidFill>
                  <a:srgbClr val="002060"/>
                </a:solidFill>
              </a:rPr>
              <a:t>int</a:t>
            </a:r>
            <a:r>
              <a:rPr lang="en-US" altLang="zh-CN" sz="2800" dirty="0">
                <a:solidFill>
                  <a:srgbClr val="002060"/>
                </a:solidFill>
              </a:rPr>
              <a:t> main()</a:t>
            </a:r>
          </a:p>
          <a:p>
            <a:r>
              <a:rPr lang="en-US" altLang="zh-CN" sz="2800" dirty="0">
                <a:solidFill>
                  <a:srgbClr val="002060"/>
                </a:solidFill>
              </a:rPr>
              <a:t>{</a:t>
            </a:r>
          </a:p>
          <a:p>
            <a:r>
              <a:rPr lang="en-US" altLang="zh-CN" sz="2800" dirty="0">
                <a:solidFill>
                  <a:srgbClr val="002060"/>
                </a:solidFill>
              </a:rPr>
              <a:t>  </a:t>
            </a:r>
            <a:r>
              <a:rPr lang="en-US" altLang="zh-CN" sz="2800" dirty="0" err="1">
                <a:solidFill>
                  <a:srgbClr val="002060"/>
                </a:solidFill>
              </a:rPr>
              <a:t>int</a:t>
            </a:r>
            <a:r>
              <a:rPr lang="en-US" altLang="zh-CN" sz="2800" dirty="0">
                <a:solidFill>
                  <a:srgbClr val="002060"/>
                </a:solidFill>
              </a:rPr>
              <a:t> i=1,sum=0;</a:t>
            </a:r>
          </a:p>
          <a:p>
            <a:r>
              <a:rPr lang="en-US" altLang="zh-CN" sz="2800" dirty="0">
                <a:solidFill>
                  <a:srgbClr val="002060"/>
                </a:solidFill>
              </a:rPr>
              <a:t>  while(i&lt;=100)  //</a:t>
            </a:r>
            <a:r>
              <a:rPr lang="zh-CN" altLang="en-US" sz="2800" dirty="0">
                <a:solidFill>
                  <a:srgbClr val="002060"/>
                </a:solidFill>
              </a:rPr>
              <a:t>当</a:t>
            </a:r>
            <a:r>
              <a:rPr lang="en-US" altLang="zh-CN" sz="2800" dirty="0">
                <a:solidFill>
                  <a:srgbClr val="002060"/>
                </a:solidFill>
              </a:rPr>
              <a:t>i&lt;=100</a:t>
            </a:r>
            <a:r>
              <a:rPr lang="zh-CN" altLang="en-US" sz="2800" dirty="0">
                <a:solidFill>
                  <a:srgbClr val="002060"/>
                </a:solidFill>
              </a:rPr>
              <a:t>时，则执行循环体内的语句</a:t>
            </a:r>
          </a:p>
          <a:p>
            <a:r>
              <a:rPr lang="zh-CN" altLang="en-US" sz="2800" dirty="0">
                <a:solidFill>
                  <a:srgbClr val="002060"/>
                </a:solidFill>
              </a:rPr>
              <a:t>  </a:t>
            </a:r>
            <a:r>
              <a:rPr lang="en-US" altLang="zh-CN" sz="2800" dirty="0">
                <a:solidFill>
                  <a:srgbClr val="002060"/>
                </a:solidFill>
              </a:rPr>
              <a:t>{</a:t>
            </a:r>
          </a:p>
          <a:p>
            <a:r>
              <a:rPr lang="en-US" altLang="zh-CN" sz="2800" dirty="0">
                <a:solidFill>
                  <a:srgbClr val="002060"/>
                </a:solidFill>
              </a:rPr>
              <a:t>    sum=</a:t>
            </a:r>
            <a:r>
              <a:rPr lang="en-US" altLang="zh-CN" sz="2800" dirty="0" err="1">
                <a:solidFill>
                  <a:srgbClr val="002060"/>
                </a:solidFill>
              </a:rPr>
              <a:t>sum+i</a:t>
            </a:r>
            <a:r>
              <a:rPr lang="en-US" altLang="zh-CN" sz="2800" dirty="0">
                <a:solidFill>
                  <a:srgbClr val="002060"/>
                </a:solidFill>
              </a:rPr>
              <a:t>;</a:t>
            </a:r>
          </a:p>
          <a:p>
            <a:r>
              <a:rPr lang="en-US" altLang="zh-CN" sz="2800" dirty="0">
                <a:solidFill>
                  <a:srgbClr val="002060"/>
                </a:solidFill>
              </a:rPr>
              <a:t>    i++;</a:t>
            </a:r>
          </a:p>
          <a:p>
            <a:r>
              <a:rPr lang="en-US" altLang="zh-CN" sz="2800" dirty="0">
                <a:solidFill>
                  <a:srgbClr val="002060"/>
                </a:solidFill>
              </a:rPr>
              <a:t>  }   </a:t>
            </a:r>
          </a:p>
          <a:p>
            <a:r>
              <a:rPr lang="en-US" altLang="zh-CN" sz="2800" dirty="0">
                <a:solidFill>
                  <a:srgbClr val="002060"/>
                </a:solidFill>
              </a:rPr>
              <a:t>  </a:t>
            </a:r>
            <a:r>
              <a:rPr lang="en-US" altLang="zh-CN" sz="2800" dirty="0" err="1">
                <a:solidFill>
                  <a:srgbClr val="002060"/>
                </a:solidFill>
              </a:rPr>
              <a:t>cout</a:t>
            </a:r>
            <a:r>
              <a:rPr lang="en-US" altLang="zh-CN" sz="2800" dirty="0">
                <a:solidFill>
                  <a:srgbClr val="002060"/>
                </a:solidFill>
              </a:rPr>
              <a:t>&lt;&lt;sum&lt;&lt;</a:t>
            </a:r>
            <a:r>
              <a:rPr lang="en-US" altLang="zh-CN" sz="2800" dirty="0" err="1">
                <a:solidFill>
                  <a:srgbClr val="002060"/>
                </a:solidFill>
              </a:rPr>
              <a:t>endl</a:t>
            </a:r>
            <a:r>
              <a:rPr lang="en-US" altLang="zh-CN" sz="2800" dirty="0">
                <a:solidFill>
                  <a:srgbClr val="002060"/>
                </a:solidFill>
              </a:rPr>
              <a:t>;</a:t>
            </a:r>
          </a:p>
          <a:p>
            <a:r>
              <a:rPr lang="en-US" altLang="zh-CN" sz="2800" dirty="0">
                <a:solidFill>
                  <a:srgbClr val="002060"/>
                </a:solidFill>
              </a:rPr>
              <a:t>  system("pause");</a:t>
            </a:r>
          </a:p>
          <a:p>
            <a:r>
              <a:rPr lang="en-US" altLang="zh-CN" sz="2800" dirty="0">
                <a:solidFill>
                  <a:srgbClr val="002060"/>
                </a:solidFill>
              </a:rPr>
              <a:t>  return 0;</a:t>
            </a:r>
          </a:p>
          <a:p>
            <a:r>
              <a:rPr lang="en-US" altLang="zh-CN" sz="2800" dirty="0" smtClean="0">
                <a:solidFill>
                  <a:srgbClr val="002060"/>
                </a:solidFill>
              </a:rPr>
              <a:t>}</a:t>
            </a:r>
            <a:endParaRPr lang="zh-CN" altLang="en-US" sz="2800" dirty="0">
              <a:solidFill>
                <a:srgbClr val="002060"/>
              </a:solidFill>
            </a:endParaRPr>
          </a:p>
        </p:txBody>
      </p:sp>
    </p:spTree>
    <p:extLst>
      <p:ext uri="{BB962C8B-B14F-4D97-AF65-F5344CB8AC3E}">
        <p14:creationId xmlns:p14="http://schemas.microsoft.com/office/powerpoint/2010/main" val="2915819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1384995"/>
          </a:xfrm>
          <a:prstGeom prst="rect">
            <a:avLst/>
          </a:prstGeom>
        </p:spPr>
        <p:txBody>
          <a:bodyPr wrap="square">
            <a:spAutoFit/>
          </a:bodyPr>
          <a:lstStyle/>
          <a:p>
            <a:r>
              <a:rPr lang="zh-CN" altLang="zh-CN" sz="2800" dirty="0">
                <a:solidFill>
                  <a:srgbClr val="002060"/>
                </a:solidFill>
              </a:rPr>
              <a:t>【上机实践】计算</a:t>
            </a:r>
            <a:r>
              <a:rPr lang="en-US" altLang="zh-CN" sz="2800" dirty="0">
                <a:solidFill>
                  <a:srgbClr val="002060"/>
                </a:solidFill>
              </a:rPr>
              <a:t>15</a:t>
            </a:r>
            <a:r>
              <a:rPr lang="zh-CN" altLang="zh-CN" sz="2800" dirty="0">
                <a:solidFill>
                  <a:srgbClr val="002060"/>
                </a:solidFill>
              </a:rPr>
              <a:t>的阶乘</a:t>
            </a:r>
          </a:p>
          <a:p>
            <a:r>
              <a:rPr lang="en-US" altLang="zh-CN" sz="2800" dirty="0">
                <a:solidFill>
                  <a:srgbClr val="002060"/>
                </a:solidFill>
              </a:rPr>
              <a:t>    </a:t>
            </a:r>
            <a:r>
              <a:rPr lang="zh-CN" altLang="zh-CN" sz="2800" dirty="0">
                <a:solidFill>
                  <a:srgbClr val="002060"/>
                </a:solidFill>
              </a:rPr>
              <a:t>试计算</a:t>
            </a:r>
            <a:r>
              <a:rPr lang="en-US" altLang="zh-CN" sz="2800" dirty="0">
                <a:solidFill>
                  <a:srgbClr val="002060"/>
                </a:solidFill>
              </a:rPr>
              <a:t>1</a:t>
            </a:r>
            <a:r>
              <a:rPr lang="zh-CN" altLang="zh-CN" sz="2800" dirty="0">
                <a:solidFill>
                  <a:srgbClr val="002060"/>
                </a:solidFill>
              </a:rPr>
              <a:t>×</a:t>
            </a:r>
            <a:r>
              <a:rPr lang="en-US" altLang="zh-CN" sz="2800" dirty="0">
                <a:solidFill>
                  <a:srgbClr val="002060"/>
                </a:solidFill>
              </a:rPr>
              <a:t>2</a:t>
            </a:r>
            <a:r>
              <a:rPr lang="zh-CN" altLang="zh-CN" sz="2800" dirty="0">
                <a:solidFill>
                  <a:srgbClr val="002060"/>
                </a:solidFill>
              </a:rPr>
              <a:t>×</a:t>
            </a:r>
            <a:r>
              <a:rPr lang="en-US" altLang="zh-CN" sz="2800" dirty="0">
                <a:solidFill>
                  <a:srgbClr val="002060"/>
                </a:solidFill>
              </a:rPr>
              <a:t>3</a:t>
            </a:r>
            <a:r>
              <a:rPr lang="zh-CN" altLang="zh-CN" sz="2800" dirty="0">
                <a:solidFill>
                  <a:srgbClr val="002060"/>
                </a:solidFill>
              </a:rPr>
              <a:t>×</a:t>
            </a:r>
            <a:r>
              <a:rPr lang="en-US" altLang="zh-CN" sz="2800" dirty="0">
                <a:solidFill>
                  <a:srgbClr val="002060"/>
                </a:solidFill>
              </a:rPr>
              <a:t>4</a:t>
            </a:r>
            <a:r>
              <a:rPr lang="zh-CN" altLang="zh-CN" sz="2800" dirty="0">
                <a:solidFill>
                  <a:srgbClr val="002060"/>
                </a:solidFill>
              </a:rPr>
              <a:t>×…×</a:t>
            </a:r>
            <a:r>
              <a:rPr lang="en-US" altLang="zh-CN" sz="2800" dirty="0">
                <a:solidFill>
                  <a:srgbClr val="002060"/>
                </a:solidFill>
              </a:rPr>
              <a:t>15</a:t>
            </a:r>
            <a:r>
              <a:rPr lang="zh-CN" altLang="zh-CN" sz="2800" dirty="0">
                <a:solidFill>
                  <a:srgbClr val="002060"/>
                </a:solidFill>
              </a:rPr>
              <a:t>的值。</a:t>
            </a:r>
          </a:p>
          <a:p>
            <a:endParaRPr lang="zh-CN" altLang="zh-CN" sz="2800" dirty="0">
              <a:solidFill>
                <a:srgbClr val="002060"/>
              </a:solidFill>
            </a:endParaRPr>
          </a:p>
        </p:txBody>
      </p:sp>
    </p:spTree>
    <p:extLst>
      <p:ext uri="{BB962C8B-B14F-4D97-AF65-F5344CB8AC3E}">
        <p14:creationId xmlns:p14="http://schemas.microsoft.com/office/powerpoint/2010/main" val="201113558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3108543"/>
          </a:xfrm>
          <a:prstGeom prst="rect">
            <a:avLst/>
          </a:prstGeom>
        </p:spPr>
        <p:txBody>
          <a:bodyPr wrap="square">
            <a:spAutoFit/>
          </a:bodyPr>
          <a:lstStyle/>
          <a:p>
            <a:r>
              <a:rPr lang="zh-CN" altLang="zh-CN" sz="2800" dirty="0">
                <a:solidFill>
                  <a:srgbClr val="002060"/>
                </a:solidFill>
              </a:rPr>
              <a:t>【例题描述】电文保密</a:t>
            </a:r>
          </a:p>
          <a:p>
            <a:r>
              <a:rPr lang="zh-CN" altLang="zh-CN" sz="2800" dirty="0">
                <a:solidFill>
                  <a:srgbClr val="002060"/>
                </a:solidFill>
              </a:rPr>
              <a:t>魔法世界电报局的电文保密的规律是将每个英文字母变成其后的第</a:t>
            </a:r>
            <a:r>
              <a:rPr lang="en-US" altLang="zh-CN" sz="2800" dirty="0">
                <a:solidFill>
                  <a:srgbClr val="002060"/>
                </a:solidFill>
              </a:rPr>
              <a:t>4</a:t>
            </a:r>
            <a:r>
              <a:rPr lang="zh-CN" altLang="zh-CN" sz="2800" dirty="0">
                <a:solidFill>
                  <a:srgbClr val="002060"/>
                </a:solidFill>
              </a:rPr>
              <a:t>个字母，如</a:t>
            </a:r>
            <a:r>
              <a:rPr lang="en-US" altLang="zh-CN" sz="2800" dirty="0">
                <a:solidFill>
                  <a:srgbClr val="002060"/>
                </a:solidFill>
              </a:rPr>
              <a:t>A</a:t>
            </a:r>
            <a:r>
              <a:rPr lang="zh-CN" altLang="zh-CN" sz="2800" dirty="0">
                <a:solidFill>
                  <a:srgbClr val="002060"/>
                </a:solidFill>
              </a:rPr>
              <a:t>变成</a:t>
            </a:r>
            <a:r>
              <a:rPr lang="en-US" altLang="zh-CN" sz="2800" dirty="0">
                <a:solidFill>
                  <a:srgbClr val="002060"/>
                </a:solidFill>
              </a:rPr>
              <a:t>E</a:t>
            </a:r>
            <a:r>
              <a:rPr lang="zh-CN" altLang="zh-CN" sz="2800" dirty="0">
                <a:solidFill>
                  <a:srgbClr val="002060"/>
                </a:solidFill>
              </a:rPr>
              <a:t>，</a:t>
            </a:r>
            <a:r>
              <a:rPr lang="en-US" altLang="zh-CN" sz="2800" dirty="0">
                <a:solidFill>
                  <a:srgbClr val="002060"/>
                </a:solidFill>
              </a:rPr>
              <a:t>a</a:t>
            </a:r>
            <a:r>
              <a:rPr lang="zh-CN" altLang="zh-CN" sz="2800" dirty="0">
                <a:solidFill>
                  <a:srgbClr val="002060"/>
                </a:solidFill>
              </a:rPr>
              <a:t>变成</a:t>
            </a:r>
            <a:r>
              <a:rPr lang="en-US" altLang="zh-CN" sz="2800" dirty="0">
                <a:solidFill>
                  <a:srgbClr val="002060"/>
                </a:solidFill>
              </a:rPr>
              <a:t>e</a:t>
            </a:r>
            <a:r>
              <a:rPr lang="zh-CN" altLang="zh-CN" sz="2800" dirty="0">
                <a:solidFill>
                  <a:srgbClr val="002060"/>
                </a:solidFill>
              </a:rPr>
              <a:t>。最后的</a:t>
            </a:r>
            <a:r>
              <a:rPr lang="en-US" altLang="zh-CN" sz="2800" dirty="0">
                <a:solidFill>
                  <a:srgbClr val="002060"/>
                </a:solidFill>
              </a:rPr>
              <a:t>4</a:t>
            </a:r>
            <a:r>
              <a:rPr lang="zh-CN" altLang="zh-CN" sz="2800" dirty="0">
                <a:solidFill>
                  <a:srgbClr val="002060"/>
                </a:solidFill>
              </a:rPr>
              <a:t>个大写字母</a:t>
            </a:r>
            <a:r>
              <a:rPr lang="en-US" altLang="zh-CN" sz="2800" dirty="0">
                <a:solidFill>
                  <a:srgbClr val="002060"/>
                </a:solidFill>
              </a:rPr>
              <a:t>W</a:t>
            </a:r>
            <a:r>
              <a:rPr lang="zh-CN" altLang="zh-CN" sz="2800" dirty="0">
                <a:solidFill>
                  <a:srgbClr val="002060"/>
                </a:solidFill>
              </a:rPr>
              <a:t>、</a:t>
            </a:r>
            <a:r>
              <a:rPr lang="en-US" altLang="zh-CN" sz="2800" dirty="0">
                <a:solidFill>
                  <a:srgbClr val="002060"/>
                </a:solidFill>
              </a:rPr>
              <a:t>X</a:t>
            </a:r>
            <a:r>
              <a:rPr lang="zh-CN" altLang="zh-CN" sz="2800" dirty="0">
                <a:solidFill>
                  <a:srgbClr val="002060"/>
                </a:solidFill>
              </a:rPr>
              <a:t>、</a:t>
            </a:r>
            <a:r>
              <a:rPr lang="en-US" altLang="zh-CN" sz="2800" dirty="0">
                <a:solidFill>
                  <a:srgbClr val="002060"/>
                </a:solidFill>
              </a:rPr>
              <a:t>Y</a:t>
            </a:r>
            <a:r>
              <a:rPr lang="zh-CN" altLang="zh-CN" sz="2800" dirty="0">
                <a:solidFill>
                  <a:srgbClr val="002060"/>
                </a:solidFill>
              </a:rPr>
              <a:t>、</a:t>
            </a:r>
            <a:r>
              <a:rPr lang="en-US" altLang="zh-CN" sz="2800" dirty="0">
                <a:solidFill>
                  <a:srgbClr val="002060"/>
                </a:solidFill>
              </a:rPr>
              <a:t>Z</a:t>
            </a:r>
            <a:r>
              <a:rPr lang="zh-CN" altLang="zh-CN" sz="2800" dirty="0">
                <a:solidFill>
                  <a:srgbClr val="002060"/>
                </a:solidFill>
              </a:rPr>
              <a:t>分别变为</a:t>
            </a:r>
            <a:r>
              <a:rPr lang="en-US" altLang="zh-CN" sz="2800" dirty="0">
                <a:solidFill>
                  <a:srgbClr val="002060"/>
                </a:solidFill>
              </a:rPr>
              <a:t>A</a:t>
            </a:r>
            <a:r>
              <a:rPr lang="zh-CN" altLang="zh-CN" sz="2800" dirty="0">
                <a:solidFill>
                  <a:srgbClr val="002060"/>
                </a:solidFill>
              </a:rPr>
              <a:t>、</a:t>
            </a:r>
            <a:r>
              <a:rPr lang="en-US" altLang="zh-CN" sz="2800" dirty="0">
                <a:solidFill>
                  <a:srgbClr val="002060"/>
                </a:solidFill>
              </a:rPr>
              <a:t>B</a:t>
            </a:r>
            <a:r>
              <a:rPr lang="zh-CN" altLang="zh-CN" sz="2800" dirty="0">
                <a:solidFill>
                  <a:srgbClr val="002060"/>
                </a:solidFill>
              </a:rPr>
              <a:t>、</a:t>
            </a:r>
            <a:r>
              <a:rPr lang="en-US" altLang="zh-CN" sz="2800" dirty="0">
                <a:solidFill>
                  <a:srgbClr val="002060"/>
                </a:solidFill>
              </a:rPr>
              <a:t>C</a:t>
            </a:r>
            <a:r>
              <a:rPr lang="zh-CN" altLang="zh-CN" sz="2800" dirty="0">
                <a:solidFill>
                  <a:srgbClr val="002060"/>
                </a:solidFill>
              </a:rPr>
              <a:t>、</a:t>
            </a:r>
            <a:r>
              <a:rPr lang="en-US" altLang="zh-CN" sz="2800" dirty="0">
                <a:solidFill>
                  <a:srgbClr val="002060"/>
                </a:solidFill>
              </a:rPr>
              <a:t>D</a:t>
            </a:r>
            <a:r>
              <a:rPr lang="zh-CN" altLang="zh-CN" sz="2800" dirty="0">
                <a:solidFill>
                  <a:srgbClr val="002060"/>
                </a:solidFill>
              </a:rPr>
              <a:t>。非字母字符不变。输入一行字符，要求输出相应的密码。</a:t>
            </a:r>
          </a:p>
          <a:p>
            <a:endParaRPr lang="zh-CN" altLang="zh-CN" sz="2800" dirty="0">
              <a:solidFill>
                <a:srgbClr val="002060"/>
              </a:solidFill>
            </a:endParaRPr>
          </a:p>
        </p:txBody>
      </p:sp>
      <p:sp>
        <p:nvSpPr>
          <p:cNvPr id="3" name="矩形 2"/>
          <p:cNvSpPr/>
          <p:nvPr/>
        </p:nvSpPr>
        <p:spPr>
          <a:xfrm>
            <a:off x="195293" y="4022055"/>
            <a:ext cx="7704856" cy="6555641"/>
          </a:xfrm>
          <a:prstGeom prst="rect">
            <a:avLst/>
          </a:prstGeom>
        </p:spPr>
        <p:txBody>
          <a:bodyPr wrap="square">
            <a:spAutoFit/>
          </a:bodyPr>
          <a:lstStyle/>
          <a:p>
            <a:r>
              <a:rPr lang="en-US" altLang="zh-CN" dirty="0">
                <a:solidFill>
                  <a:srgbClr val="002060"/>
                </a:solidFill>
              </a:rPr>
              <a:t>#include &lt;</a:t>
            </a:r>
            <a:r>
              <a:rPr lang="en-US" altLang="zh-CN" dirty="0" err="1">
                <a:solidFill>
                  <a:srgbClr val="002060"/>
                </a:solidFill>
              </a:rPr>
              <a:t>iostream</a:t>
            </a:r>
            <a:r>
              <a:rPr lang="en-US" altLang="zh-CN" dirty="0">
                <a:solidFill>
                  <a:srgbClr val="002060"/>
                </a:solidFill>
              </a:rPr>
              <a:t>&gt;</a:t>
            </a:r>
          </a:p>
          <a:p>
            <a:r>
              <a:rPr lang="en-US" altLang="zh-CN" dirty="0">
                <a:solidFill>
                  <a:srgbClr val="002060"/>
                </a:solidFill>
              </a:rPr>
              <a:t>#include &lt;</a:t>
            </a:r>
            <a:r>
              <a:rPr lang="en-US" altLang="zh-CN" dirty="0" err="1">
                <a:solidFill>
                  <a:srgbClr val="002060"/>
                </a:solidFill>
              </a:rPr>
              <a:t>math.h</a:t>
            </a:r>
            <a:r>
              <a:rPr lang="en-US" altLang="zh-CN" dirty="0">
                <a:solidFill>
                  <a:srgbClr val="002060"/>
                </a:solidFill>
              </a:rPr>
              <a:t>&gt;</a:t>
            </a:r>
          </a:p>
          <a:p>
            <a:r>
              <a:rPr lang="en-US" altLang="zh-CN" dirty="0">
                <a:solidFill>
                  <a:srgbClr val="002060"/>
                </a:solidFill>
              </a:rPr>
              <a:t>using namespace </a:t>
            </a:r>
            <a:r>
              <a:rPr lang="en-US" altLang="zh-CN" dirty="0" err="1">
                <a:solidFill>
                  <a:srgbClr val="002060"/>
                </a:solidFill>
              </a:rPr>
              <a:t>std</a:t>
            </a:r>
            <a:r>
              <a:rPr lang="en-US" altLang="zh-CN" dirty="0">
                <a:solidFill>
                  <a:srgbClr val="002060"/>
                </a:solidFill>
              </a:rPr>
              <a:t>;</a:t>
            </a:r>
          </a:p>
          <a:p>
            <a:endParaRPr lang="en-US" altLang="zh-CN" dirty="0">
              <a:solidFill>
                <a:srgbClr val="002060"/>
              </a:solidFill>
            </a:endParaRPr>
          </a:p>
          <a:p>
            <a:r>
              <a:rPr lang="en-US" altLang="zh-CN" dirty="0" err="1">
                <a:solidFill>
                  <a:srgbClr val="002060"/>
                </a:solidFill>
              </a:rPr>
              <a:t>int</a:t>
            </a:r>
            <a:r>
              <a:rPr lang="en-US" altLang="zh-CN" dirty="0">
                <a:solidFill>
                  <a:srgbClr val="002060"/>
                </a:solidFill>
              </a:rPr>
              <a:t> main()</a:t>
            </a:r>
          </a:p>
          <a:p>
            <a:r>
              <a:rPr lang="en-US" altLang="zh-CN" dirty="0">
                <a:solidFill>
                  <a:srgbClr val="002060"/>
                </a:solidFill>
              </a:rPr>
              <a:t>{</a:t>
            </a:r>
          </a:p>
          <a:p>
            <a:r>
              <a:rPr lang="en-US" altLang="zh-CN" dirty="0">
                <a:solidFill>
                  <a:srgbClr val="002060"/>
                </a:solidFill>
              </a:rPr>
              <a:t>  char c;</a:t>
            </a:r>
          </a:p>
          <a:p>
            <a:r>
              <a:rPr lang="en-US" altLang="zh-CN" dirty="0">
                <a:solidFill>
                  <a:srgbClr val="002060"/>
                </a:solidFill>
              </a:rPr>
              <a:t>  while((c=</a:t>
            </a:r>
            <a:r>
              <a:rPr lang="en-US" altLang="zh-CN" dirty="0" err="1">
                <a:solidFill>
                  <a:srgbClr val="002060"/>
                </a:solidFill>
              </a:rPr>
              <a:t>getchar</a:t>
            </a:r>
            <a:r>
              <a:rPr lang="en-US" altLang="zh-CN" dirty="0">
                <a:solidFill>
                  <a:srgbClr val="002060"/>
                </a:solidFill>
              </a:rPr>
              <a:t>())!='\n')</a:t>
            </a:r>
          </a:p>
          <a:p>
            <a:r>
              <a:rPr lang="en-US" altLang="zh-CN" dirty="0">
                <a:solidFill>
                  <a:srgbClr val="002060"/>
                </a:solidFill>
              </a:rPr>
              <a:t>  {</a:t>
            </a:r>
          </a:p>
          <a:p>
            <a:r>
              <a:rPr lang="en-US" altLang="zh-CN" dirty="0">
                <a:solidFill>
                  <a:srgbClr val="002060"/>
                </a:solidFill>
              </a:rPr>
              <a:t>    if((c&gt;='a' &amp;&amp; c&lt;='z') || (c&gt;='A' &amp;&amp; c&lt;='Z'))//</a:t>
            </a:r>
            <a:r>
              <a:rPr lang="zh-CN" altLang="en-US" dirty="0">
                <a:solidFill>
                  <a:srgbClr val="002060"/>
                </a:solidFill>
              </a:rPr>
              <a:t>当字符为英文字母时</a:t>
            </a:r>
          </a:p>
          <a:p>
            <a:r>
              <a:rPr lang="zh-CN" altLang="en-US" dirty="0">
                <a:solidFill>
                  <a:srgbClr val="002060"/>
                </a:solidFill>
              </a:rPr>
              <a:t>    </a:t>
            </a:r>
            <a:r>
              <a:rPr lang="en-US" altLang="zh-CN" dirty="0">
                <a:solidFill>
                  <a:srgbClr val="002060"/>
                </a:solidFill>
              </a:rPr>
              <a:t>{</a:t>
            </a:r>
          </a:p>
          <a:p>
            <a:r>
              <a:rPr lang="en-US" altLang="zh-CN" dirty="0">
                <a:solidFill>
                  <a:srgbClr val="002060"/>
                </a:solidFill>
              </a:rPr>
              <a:t>      c=c+4;</a:t>
            </a:r>
          </a:p>
          <a:p>
            <a:r>
              <a:rPr lang="en-US" altLang="zh-CN" dirty="0">
                <a:solidFill>
                  <a:srgbClr val="002060"/>
                </a:solidFill>
              </a:rPr>
              <a:t>      if(c&gt;'Z' &amp;&amp; c&lt;='Z'+4 || c&gt;'z')  </a:t>
            </a:r>
          </a:p>
          <a:p>
            <a:r>
              <a:rPr lang="en-US" altLang="zh-CN" dirty="0">
                <a:solidFill>
                  <a:srgbClr val="002060"/>
                </a:solidFill>
              </a:rPr>
              <a:t>        c=c-26;</a:t>
            </a:r>
          </a:p>
          <a:p>
            <a:r>
              <a:rPr lang="en-US" altLang="zh-CN" dirty="0">
                <a:solidFill>
                  <a:srgbClr val="002060"/>
                </a:solidFill>
              </a:rPr>
              <a:t>    }</a:t>
            </a:r>
          </a:p>
          <a:p>
            <a:r>
              <a:rPr lang="en-US" altLang="zh-CN" dirty="0">
                <a:solidFill>
                  <a:srgbClr val="002060"/>
                </a:solidFill>
              </a:rPr>
              <a:t>    </a:t>
            </a:r>
            <a:r>
              <a:rPr lang="en-US" altLang="zh-CN" dirty="0" err="1">
                <a:solidFill>
                  <a:srgbClr val="002060"/>
                </a:solidFill>
              </a:rPr>
              <a:t>cout</a:t>
            </a:r>
            <a:r>
              <a:rPr lang="en-US" altLang="zh-CN" dirty="0">
                <a:solidFill>
                  <a:srgbClr val="002060"/>
                </a:solidFill>
              </a:rPr>
              <a:t>&lt;&lt;c;</a:t>
            </a:r>
          </a:p>
          <a:p>
            <a:r>
              <a:rPr lang="en-US" altLang="zh-CN" dirty="0">
                <a:solidFill>
                  <a:srgbClr val="002060"/>
                </a:solidFill>
              </a:rPr>
              <a:t>  }</a:t>
            </a:r>
          </a:p>
          <a:p>
            <a:r>
              <a:rPr lang="en-US" altLang="zh-CN" dirty="0">
                <a:solidFill>
                  <a:srgbClr val="002060"/>
                </a:solidFill>
              </a:rPr>
              <a:t>  system("pause");</a:t>
            </a:r>
          </a:p>
          <a:p>
            <a:r>
              <a:rPr lang="en-US" altLang="zh-CN" dirty="0">
                <a:solidFill>
                  <a:srgbClr val="002060"/>
                </a:solidFill>
              </a:rPr>
              <a:t>  return 0;</a:t>
            </a:r>
          </a:p>
          <a:p>
            <a:r>
              <a:rPr lang="en-US" altLang="zh-CN" dirty="0">
                <a:solidFill>
                  <a:srgbClr val="002060"/>
                </a:solidFill>
              </a:rPr>
              <a:t>}</a:t>
            </a:r>
          </a:p>
        </p:txBody>
      </p:sp>
    </p:spTree>
    <p:extLst>
      <p:ext uri="{BB962C8B-B14F-4D97-AF65-F5344CB8AC3E}">
        <p14:creationId xmlns:p14="http://schemas.microsoft.com/office/powerpoint/2010/main" val="364931230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2246769"/>
          </a:xfrm>
          <a:prstGeom prst="rect">
            <a:avLst/>
          </a:prstGeom>
        </p:spPr>
        <p:txBody>
          <a:bodyPr wrap="square">
            <a:spAutoFit/>
          </a:bodyPr>
          <a:lstStyle/>
          <a:p>
            <a:r>
              <a:rPr lang="zh-CN" altLang="zh-CN" sz="2800" dirty="0">
                <a:solidFill>
                  <a:srgbClr val="002060"/>
                </a:solidFill>
              </a:rPr>
              <a:t>【例题描述】求魔法力</a:t>
            </a:r>
          </a:p>
          <a:p>
            <a:r>
              <a:rPr lang="zh-CN" altLang="zh-CN" sz="2800" dirty="0">
                <a:solidFill>
                  <a:srgbClr val="002060"/>
                </a:solidFill>
              </a:rPr>
              <a:t>每个魔法学徒的魔法力是不同的，试编写一个程序，从键盘读入每个学徒的魔法力，求全部魔法学徒的魔法力总和。当用户输入</a:t>
            </a:r>
            <a:r>
              <a:rPr lang="en-US" altLang="zh-CN" sz="2800" dirty="0">
                <a:solidFill>
                  <a:srgbClr val="002060"/>
                </a:solidFill>
              </a:rPr>
              <a:t>0</a:t>
            </a:r>
            <a:r>
              <a:rPr lang="zh-CN" altLang="zh-CN" sz="2800" dirty="0">
                <a:solidFill>
                  <a:srgbClr val="002060"/>
                </a:solidFill>
              </a:rPr>
              <a:t>时，程序结束。</a:t>
            </a:r>
          </a:p>
          <a:p>
            <a:endParaRPr lang="zh-CN" altLang="zh-CN" sz="2800" dirty="0">
              <a:solidFill>
                <a:srgbClr val="002060"/>
              </a:solidFill>
            </a:endParaRPr>
          </a:p>
        </p:txBody>
      </p:sp>
      <p:sp>
        <p:nvSpPr>
          <p:cNvPr id="3" name="矩形 2"/>
          <p:cNvSpPr/>
          <p:nvPr/>
        </p:nvSpPr>
        <p:spPr>
          <a:xfrm>
            <a:off x="207398" y="3037111"/>
            <a:ext cx="7704856" cy="7109639"/>
          </a:xfrm>
          <a:prstGeom prst="rect">
            <a:avLst/>
          </a:prstGeom>
        </p:spPr>
        <p:txBody>
          <a:bodyPr wrap="square">
            <a:spAutoFit/>
          </a:bodyPr>
          <a:lstStyle/>
          <a:p>
            <a:r>
              <a:rPr lang="en-US" altLang="zh-CN" sz="2400" dirty="0">
                <a:solidFill>
                  <a:srgbClr val="002060"/>
                </a:solidFill>
              </a:rPr>
              <a:t>#include &lt;</a:t>
            </a:r>
            <a:r>
              <a:rPr lang="en-US" altLang="zh-CN" sz="2400" dirty="0" err="1">
                <a:solidFill>
                  <a:srgbClr val="002060"/>
                </a:solidFill>
              </a:rPr>
              <a:t>iostream</a:t>
            </a:r>
            <a:r>
              <a:rPr lang="en-US" altLang="zh-CN" sz="2400" dirty="0">
                <a:solidFill>
                  <a:srgbClr val="002060"/>
                </a:solidFill>
              </a:rPr>
              <a:t>&gt;</a:t>
            </a:r>
          </a:p>
          <a:p>
            <a:r>
              <a:rPr lang="en-US" altLang="zh-CN" sz="2400" dirty="0">
                <a:solidFill>
                  <a:srgbClr val="002060"/>
                </a:solidFill>
              </a:rPr>
              <a:t>using namespace </a:t>
            </a:r>
            <a:r>
              <a:rPr lang="en-US" altLang="zh-CN" sz="2400" dirty="0" err="1">
                <a:solidFill>
                  <a:srgbClr val="002060"/>
                </a:solidFill>
              </a:rPr>
              <a:t>std</a:t>
            </a:r>
            <a:r>
              <a:rPr lang="en-US" altLang="zh-CN" sz="2400" dirty="0">
                <a:solidFill>
                  <a:srgbClr val="002060"/>
                </a:solidFill>
              </a:rPr>
              <a:t>;</a:t>
            </a:r>
          </a:p>
          <a:p>
            <a:endParaRPr lang="en-US" altLang="zh-CN" sz="2400" dirty="0">
              <a:solidFill>
                <a:srgbClr val="002060"/>
              </a:solidFill>
            </a:endParaRPr>
          </a:p>
          <a:p>
            <a:r>
              <a:rPr lang="en-US" altLang="zh-CN" sz="2400" dirty="0" err="1">
                <a:solidFill>
                  <a:srgbClr val="002060"/>
                </a:solidFill>
              </a:rPr>
              <a:t>int</a:t>
            </a:r>
            <a:r>
              <a:rPr lang="en-US" altLang="zh-CN" sz="2400" dirty="0">
                <a:solidFill>
                  <a:srgbClr val="002060"/>
                </a:solidFill>
              </a:rPr>
              <a:t> main()</a:t>
            </a:r>
          </a:p>
          <a:p>
            <a:r>
              <a:rPr lang="en-US" altLang="zh-CN" sz="2400" dirty="0">
                <a:solidFill>
                  <a:srgbClr val="002060"/>
                </a:solidFill>
              </a:rPr>
              <a:t>{</a:t>
            </a:r>
          </a:p>
          <a:p>
            <a:r>
              <a:rPr lang="en-US" altLang="zh-CN" sz="2400" dirty="0">
                <a:solidFill>
                  <a:srgbClr val="002060"/>
                </a:solidFill>
              </a:rPr>
              <a:t>  </a:t>
            </a:r>
            <a:r>
              <a:rPr lang="en-US" altLang="zh-CN" sz="2400" dirty="0" err="1">
                <a:solidFill>
                  <a:srgbClr val="002060"/>
                </a:solidFill>
              </a:rPr>
              <a:t>int</a:t>
            </a:r>
            <a:r>
              <a:rPr lang="en-US" altLang="zh-CN" sz="2400" dirty="0">
                <a:solidFill>
                  <a:srgbClr val="002060"/>
                </a:solidFill>
              </a:rPr>
              <a:t> sum=0,n;</a:t>
            </a:r>
          </a:p>
          <a:p>
            <a:r>
              <a:rPr lang="en-US" altLang="zh-CN" sz="2400" dirty="0">
                <a:solidFill>
                  <a:srgbClr val="002060"/>
                </a:solidFill>
              </a:rPr>
              <a:t>  while(true)//</a:t>
            </a:r>
            <a:r>
              <a:rPr lang="zh-CN" altLang="en-US" sz="2400" dirty="0">
                <a:solidFill>
                  <a:srgbClr val="002060"/>
                </a:solidFill>
              </a:rPr>
              <a:t>表示永远为真，即永远循环，也可以用</a:t>
            </a:r>
            <a:r>
              <a:rPr lang="en-US" altLang="zh-CN" sz="2400" dirty="0">
                <a:solidFill>
                  <a:srgbClr val="002060"/>
                </a:solidFill>
              </a:rPr>
              <a:t>while(1) </a:t>
            </a:r>
          </a:p>
          <a:p>
            <a:r>
              <a:rPr lang="en-US" altLang="zh-CN" sz="2400" dirty="0">
                <a:solidFill>
                  <a:srgbClr val="002060"/>
                </a:solidFill>
              </a:rPr>
              <a:t>  {</a:t>
            </a:r>
          </a:p>
          <a:p>
            <a:r>
              <a:rPr lang="en-US" altLang="zh-CN" sz="2400" dirty="0">
                <a:solidFill>
                  <a:srgbClr val="002060"/>
                </a:solidFill>
              </a:rPr>
              <a:t>    </a:t>
            </a:r>
            <a:r>
              <a:rPr lang="en-US" altLang="zh-CN" sz="2400" dirty="0" err="1">
                <a:solidFill>
                  <a:srgbClr val="002060"/>
                </a:solidFill>
              </a:rPr>
              <a:t>cout</a:t>
            </a:r>
            <a:r>
              <a:rPr lang="en-US" altLang="zh-CN" sz="2400" dirty="0">
                <a:solidFill>
                  <a:srgbClr val="002060"/>
                </a:solidFill>
              </a:rPr>
              <a:t>&lt;&lt;"</a:t>
            </a:r>
            <a:r>
              <a:rPr lang="zh-CN" altLang="en-US" sz="2400" dirty="0">
                <a:solidFill>
                  <a:srgbClr val="002060"/>
                </a:solidFill>
              </a:rPr>
              <a:t>输入一个整数（</a:t>
            </a:r>
            <a:r>
              <a:rPr lang="en-US" altLang="zh-CN" sz="2400" dirty="0">
                <a:solidFill>
                  <a:srgbClr val="002060"/>
                </a:solidFill>
              </a:rPr>
              <a:t>0</a:t>
            </a:r>
            <a:r>
              <a:rPr lang="zh-CN" altLang="en-US" sz="2400" dirty="0">
                <a:solidFill>
                  <a:srgbClr val="002060"/>
                </a:solidFill>
              </a:rPr>
              <a:t>表示结束）</a:t>
            </a:r>
            <a:r>
              <a:rPr lang="en-US" altLang="zh-CN" sz="2400" dirty="0">
                <a:solidFill>
                  <a:srgbClr val="002060"/>
                </a:solidFill>
              </a:rPr>
              <a:t>";</a:t>
            </a:r>
          </a:p>
          <a:p>
            <a:r>
              <a:rPr lang="en-US" altLang="zh-CN" sz="2400" dirty="0">
                <a:solidFill>
                  <a:srgbClr val="002060"/>
                </a:solidFill>
              </a:rPr>
              <a:t>    </a:t>
            </a:r>
            <a:r>
              <a:rPr lang="en-US" altLang="zh-CN" sz="2400" dirty="0" err="1">
                <a:solidFill>
                  <a:srgbClr val="002060"/>
                </a:solidFill>
              </a:rPr>
              <a:t>cin</a:t>
            </a:r>
            <a:r>
              <a:rPr lang="en-US" altLang="zh-CN" sz="2400" dirty="0">
                <a:solidFill>
                  <a:srgbClr val="002060"/>
                </a:solidFill>
              </a:rPr>
              <a:t>&gt;&gt;n;</a:t>
            </a:r>
          </a:p>
          <a:p>
            <a:r>
              <a:rPr lang="en-US" altLang="zh-CN" sz="2400" dirty="0">
                <a:solidFill>
                  <a:srgbClr val="002060"/>
                </a:solidFill>
              </a:rPr>
              <a:t>    if(n==0)</a:t>
            </a:r>
          </a:p>
          <a:p>
            <a:r>
              <a:rPr lang="en-US" altLang="zh-CN" sz="2400" dirty="0">
                <a:solidFill>
                  <a:srgbClr val="002060"/>
                </a:solidFill>
              </a:rPr>
              <a:t>      break;//</a:t>
            </a:r>
            <a:r>
              <a:rPr lang="zh-CN" altLang="en-US" sz="2400" dirty="0">
                <a:solidFill>
                  <a:srgbClr val="002060"/>
                </a:solidFill>
              </a:rPr>
              <a:t>跳出该层循环 </a:t>
            </a:r>
          </a:p>
          <a:p>
            <a:r>
              <a:rPr lang="zh-CN" altLang="en-US" sz="2400" dirty="0">
                <a:solidFill>
                  <a:srgbClr val="002060"/>
                </a:solidFill>
              </a:rPr>
              <a:t>    </a:t>
            </a:r>
            <a:r>
              <a:rPr lang="en-US" altLang="zh-CN" sz="2400" dirty="0">
                <a:solidFill>
                  <a:srgbClr val="002060"/>
                </a:solidFill>
              </a:rPr>
              <a:t>sum+=n;         </a:t>
            </a:r>
          </a:p>
          <a:p>
            <a:r>
              <a:rPr lang="en-US" altLang="zh-CN" sz="2400" dirty="0">
                <a:solidFill>
                  <a:srgbClr val="002060"/>
                </a:solidFill>
              </a:rPr>
              <a:t>  }</a:t>
            </a:r>
          </a:p>
          <a:p>
            <a:r>
              <a:rPr lang="en-US" altLang="zh-CN" sz="2400" dirty="0">
                <a:solidFill>
                  <a:srgbClr val="002060"/>
                </a:solidFill>
              </a:rPr>
              <a:t>  </a:t>
            </a:r>
            <a:r>
              <a:rPr lang="en-US" altLang="zh-CN" sz="2400" dirty="0" err="1">
                <a:solidFill>
                  <a:srgbClr val="002060"/>
                </a:solidFill>
              </a:rPr>
              <a:t>cout</a:t>
            </a:r>
            <a:r>
              <a:rPr lang="en-US" altLang="zh-CN" sz="2400" dirty="0">
                <a:solidFill>
                  <a:srgbClr val="002060"/>
                </a:solidFill>
              </a:rPr>
              <a:t>&lt;&lt;"</a:t>
            </a:r>
            <a:r>
              <a:rPr lang="zh-CN" altLang="en-US" sz="2400" dirty="0">
                <a:solidFill>
                  <a:srgbClr val="002060"/>
                </a:solidFill>
              </a:rPr>
              <a:t>总和为：</a:t>
            </a:r>
            <a:r>
              <a:rPr lang="en-US" altLang="zh-CN" sz="2400" dirty="0">
                <a:solidFill>
                  <a:srgbClr val="002060"/>
                </a:solidFill>
              </a:rPr>
              <a:t>"&lt;&lt;sum&lt;&lt;</a:t>
            </a:r>
            <a:r>
              <a:rPr lang="en-US" altLang="zh-CN" sz="2400" dirty="0" err="1">
                <a:solidFill>
                  <a:srgbClr val="002060"/>
                </a:solidFill>
              </a:rPr>
              <a:t>endl</a:t>
            </a:r>
            <a:r>
              <a:rPr lang="en-US" altLang="zh-CN" sz="2400" dirty="0">
                <a:solidFill>
                  <a:srgbClr val="002060"/>
                </a:solidFill>
              </a:rPr>
              <a:t>;</a:t>
            </a:r>
          </a:p>
          <a:p>
            <a:r>
              <a:rPr lang="en-US" altLang="zh-CN" sz="2400" dirty="0">
                <a:solidFill>
                  <a:srgbClr val="002060"/>
                </a:solidFill>
              </a:rPr>
              <a:t>  system("pause");</a:t>
            </a:r>
          </a:p>
          <a:p>
            <a:r>
              <a:rPr lang="en-US" altLang="zh-CN" sz="2400" dirty="0">
                <a:solidFill>
                  <a:srgbClr val="002060"/>
                </a:solidFill>
              </a:rPr>
              <a:t>  return 0;</a:t>
            </a:r>
          </a:p>
          <a:p>
            <a:r>
              <a:rPr lang="en-US" altLang="zh-CN" sz="2400" dirty="0">
                <a:solidFill>
                  <a:srgbClr val="002060"/>
                </a:solidFill>
              </a:rPr>
              <a:t>}</a:t>
            </a:r>
          </a:p>
        </p:txBody>
      </p:sp>
    </p:spTree>
    <p:extLst>
      <p:ext uri="{BB962C8B-B14F-4D97-AF65-F5344CB8AC3E}">
        <p14:creationId xmlns:p14="http://schemas.microsoft.com/office/powerpoint/2010/main" val="3695175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3" name="矩形 2"/>
          <p:cNvSpPr/>
          <p:nvPr/>
        </p:nvSpPr>
        <p:spPr>
          <a:xfrm>
            <a:off x="195293" y="3613175"/>
            <a:ext cx="7704856" cy="5632311"/>
          </a:xfrm>
          <a:prstGeom prst="rect">
            <a:avLst/>
          </a:prstGeom>
        </p:spPr>
        <p:txBody>
          <a:bodyPr wrap="square">
            <a:spAutoFit/>
          </a:bodyPr>
          <a:lstStyle/>
          <a:p>
            <a:r>
              <a:rPr lang="zh-CN" altLang="en-US" sz="2400" dirty="0">
                <a:solidFill>
                  <a:srgbClr val="002060"/>
                </a:solidFill>
              </a:rPr>
              <a:t>设变量</a:t>
            </a:r>
            <a:r>
              <a:rPr lang="en-US" altLang="zh-CN" sz="2400" dirty="0" err="1">
                <a:solidFill>
                  <a:srgbClr val="002060"/>
                </a:solidFill>
              </a:rPr>
              <a:t>num</a:t>
            </a:r>
            <a:r>
              <a:rPr lang="en-US" altLang="zh-CN" sz="2400" dirty="0">
                <a:solidFill>
                  <a:srgbClr val="002060"/>
                </a:solidFill>
              </a:rPr>
              <a:t>=21</a:t>
            </a:r>
            <a:r>
              <a:rPr lang="zh-CN" altLang="en-US" sz="2400" dirty="0">
                <a:solidFill>
                  <a:srgbClr val="002060"/>
                </a:solidFill>
              </a:rPr>
              <a:t>，即火柴数</a:t>
            </a:r>
          </a:p>
          <a:p>
            <a:r>
              <a:rPr lang="zh-CN" altLang="en-US" sz="2400" dirty="0">
                <a:solidFill>
                  <a:srgbClr val="002060"/>
                </a:solidFill>
              </a:rPr>
              <a:t>设变量</a:t>
            </a:r>
            <a:r>
              <a:rPr lang="en-US" altLang="zh-CN" sz="2400" dirty="0">
                <a:solidFill>
                  <a:srgbClr val="002060"/>
                </a:solidFill>
              </a:rPr>
              <a:t>man</a:t>
            </a:r>
            <a:r>
              <a:rPr lang="zh-CN" altLang="en-US" sz="2400" dirty="0">
                <a:solidFill>
                  <a:srgbClr val="002060"/>
                </a:solidFill>
              </a:rPr>
              <a:t>表示楚继光，可设另一个变量表示张琪曼，也可以不设</a:t>
            </a:r>
          </a:p>
          <a:p>
            <a:r>
              <a:rPr lang="zh-CN" altLang="en-US" sz="2400" dirty="0">
                <a:solidFill>
                  <a:srgbClr val="002060"/>
                </a:solidFill>
              </a:rPr>
              <a:t>当火柴未取完时</a:t>
            </a:r>
          </a:p>
          <a:p>
            <a:r>
              <a:rPr lang="en-US" altLang="zh-CN" sz="2400" dirty="0">
                <a:solidFill>
                  <a:srgbClr val="002060"/>
                </a:solidFill>
              </a:rPr>
              <a:t>{</a:t>
            </a:r>
          </a:p>
          <a:p>
            <a:r>
              <a:rPr lang="en-US" altLang="zh-CN" sz="2400" dirty="0">
                <a:solidFill>
                  <a:srgbClr val="002060"/>
                </a:solidFill>
              </a:rPr>
              <a:t>    </a:t>
            </a:r>
            <a:r>
              <a:rPr lang="zh-CN" altLang="en-US" sz="2400" dirty="0">
                <a:solidFill>
                  <a:srgbClr val="002060"/>
                </a:solidFill>
              </a:rPr>
              <a:t>屏幕输出现在的火柴数           </a:t>
            </a:r>
          </a:p>
          <a:p>
            <a:r>
              <a:rPr lang="zh-CN" altLang="en-US" sz="2400" dirty="0">
                <a:solidFill>
                  <a:srgbClr val="002060"/>
                </a:solidFill>
              </a:rPr>
              <a:t>    输入这一次楚继光取的火柴数即变量</a:t>
            </a:r>
            <a:r>
              <a:rPr lang="en-US" altLang="zh-CN" sz="2400" dirty="0">
                <a:solidFill>
                  <a:srgbClr val="002060"/>
                </a:solidFill>
              </a:rPr>
              <a:t>man</a:t>
            </a:r>
          </a:p>
          <a:p>
            <a:r>
              <a:rPr lang="en-US" altLang="zh-CN" sz="2400" dirty="0">
                <a:solidFill>
                  <a:srgbClr val="002060"/>
                </a:solidFill>
              </a:rPr>
              <a:t>    </a:t>
            </a:r>
            <a:r>
              <a:rPr lang="zh-CN" altLang="en-US" sz="2400" dirty="0">
                <a:solidFill>
                  <a:srgbClr val="002060"/>
                </a:solidFill>
              </a:rPr>
              <a:t>如果楚继光取的火柴数违反规定</a:t>
            </a:r>
          </a:p>
          <a:p>
            <a:r>
              <a:rPr lang="zh-CN" altLang="en-US" sz="2400" dirty="0">
                <a:solidFill>
                  <a:srgbClr val="002060"/>
                </a:solidFill>
              </a:rPr>
              <a:t>      </a:t>
            </a:r>
            <a:r>
              <a:rPr lang="en-US" altLang="zh-CN" sz="2400" dirty="0">
                <a:solidFill>
                  <a:srgbClr val="002060"/>
                </a:solidFill>
              </a:rPr>
              <a:t>continue; //</a:t>
            </a:r>
            <a:r>
              <a:rPr lang="zh-CN" altLang="en-US" sz="2400" dirty="0">
                <a:solidFill>
                  <a:srgbClr val="002060"/>
                </a:solidFill>
              </a:rPr>
              <a:t>无效重取，即本次循环无效，继续下轮循环</a:t>
            </a:r>
          </a:p>
          <a:p>
            <a:r>
              <a:rPr lang="zh-CN" altLang="en-US" sz="2400" dirty="0">
                <a:solidFill>
                  <a:srgbClr val="002060"/>
                </a:solidFill>
              </a:rPr>
              <a:t>    否则输出张琪曼取的火柴数（即</a:t>
            </a:r>
            <a:r>
              <a:rPr lang="en-US" altLang="zh-CN" sz="2400" dirty="0">
                <a:solidFill>
                  <a:srgbClr val="002060"/>
                </a:solidFill>
              </a:rPr>
              <a:t>5</a:t>
            </a:r>
            <a:r>
              <a:rPr lang="zh-CN" altLang="en-US" sz="2400" dirty="0">
                <a:solidFill>
                  <a:srgbClr val="002060"/>
                </a:solidFill>
              </a:rPr>
              <a:t>－</a:t>
            </a:r>
            <a:r>
              <a:rPr lang="en-US" altLang="zh-CN" sz="2400" dirty="0">
                <a:solidFill>
                  <a:srgbClr val="002060"/>
                </a:solidFill>
              </a:rPr>
              <a:t>man</a:t>
            </a:r>
            <a:r>
              <a:rPr lang="zh-CN" altLang="en-US" sz="2400" dirty="0">
                <a:solidFill>
                  <a:srgbClr val="002060"/>
                </a:solidFill>
              </a:rPr>
              <a:t>）和剩余的火柴数（即</a:t>
            </a:r>
            <a:r>
              <a:rPr lang="en-US" altLang="zh-CN" sz="2400" dirty="0" err="1">
                <a:solidFill>
                  <a:srgbClr val="002060"/>
                </a:solidFill>
              </a:rPr>
              <a:t>num</a:t>
            </a:r>
            <a:r>
              <a:rPr lang="zh-CN" altLang="en-US" sz="2400" dirty="0">
                <a:solidFill>
                  <a:srgbClr val="002060"/>
                </a:solidFill>
              </a:rPr>
              <a:t>－</a:t>
            </a:r>
            <a:r>
              <a:rPr lang="en-US" altLang="zh-CN" sz="2400" dirty="0">
                <a:solidFill>
                  <a:srgbClr val="002060"/>
                </a:solidFill>
              </a:rPr>
              <a:t>5</a:t>
            </a:r>
            <a:r>
              <a:rPr lang="zh-CN" altLang="en-US" sz="2400" dirty="0">
                <a:solidFill>
                  <a:srgbClr val="002060"/>
                </a:solidFill>
              </a:rPr>
              <a:t>）</a:t>
            </a:r>
          </a:p>
          <a:p>
            <a:r>
              <a:rPr lang="zh-CN" altLang="en-US" sz="2400" dirty="0">
                <a:solidFill>
                  <a:srgbClr val="002060"/>
                </a:solidFill>
              </a:rPr>
              <a:t>    更新现在的火柴数即</a:t>
            </a:r>
            <a:r>
              <a:rPr lang="en-US" altLang="zh-CN" sz="2400" dirty="0" err="1">
                <a:solidFill>
                  <a:srgbClr val="002060"/>
                </a:solidFill>
              </a:rPr>
              <a:t>num</a:t>
            </a:r>
            <a:r>
              <a:rPr lang="en-US" altLang="zh-CN" sz="2400" dirty="0">
                <a:solidFill>
                  <a:srgbClr val="002060"/>
                </a:solidFill>
              </a:rPr>
              <a:t>=</a:t>
            </a:r>
            <a:r>
              <a:rPr lang="en-US" altLang="zh-CN" sz="2400" dirty="0" err="1">
                <a:solidFill>
                  <a:srgbClr val="002060"/>
                </a:solidFill>
              </a:rPr>
              <a:t>num</a:t>
            </a:r>
            <a:r>
              <a:rPr lang="zh-CN" altLang="en-US" sz="2400" dirty="0">
                <a:solidFill>
                  <a:srgbClr val="002060"/>
                </a:solidFill>
              </a:rPr>
              <a:t>－</a:t>
            </a:r>
            <a:r>
              <a:rPr lang="en-US" altLang="zh-CN" sz="2400" dirty="0">
                <a:solidFill>
                  <a:srgbClr val="002060"/>
                </a:solidFill>
              </a:rPr>
              <a:t>5</a:t>
            </a:r>
          </a:p>
          <a:p>
            <a:r>
              <a:rPr lang="en-US" altLang="zh-CN" sz="2400" dirty="0">
                <a:solidFill>
                  <a:srgbClr val="002060"/>
                </a:solidFill>
              </a:rPr>
              <a:t>  }  </a:t>
            </a:r>
          </a:p>
          <a:p>
            <a:r>
              <a:rPr lang="en-US" altLang="zh-CN" sz="2400" dirty="0">
                <a:solidFill>
                  <a:srgbClr val="002060"/>
                </a:solidFill>
              </a:rPr>
              <a:t>  </a:t>
            </a:r>
            <a:r>
              <a:rPr lang="zh-CN" altLang="en-US" sz="2400" dirty="0">
                <a:solidFill>
                  <a:srgbClr val="002060"/>
                </a:solidFill>
              </a:rPr>
              <a:t>屏幕输出</a:t>
            </a:r>
            <a:r>
              <a:rPr lang="en-US" altLang="zh-CN" sz="2400" dirty="0">
                <a:solidFill>
                  <a:srgbClr val="002060"/>
                </a:solidFill>
              </a:rPr>
              <a:t>"</a:t>
            </a:r>
            <a:r>
              <a:rPr lang="zh-CN" altLang="en-US" sz="2400" dirty="0">
                <a:solidFill>
                  <a:srgbClr val="002060"/>
                </a:solidFill>
              </a:rPr>
              <a:t>你输了</a:t>
            </a:r>
            <a:r>
              <a:rPr lang="en-US" altLang="zh-CN" sz="2400" dirty="0">
                <a:solidFill>
                  <a:srgbClr val="002060"/>
                </a:solidFill>
              </a:rPr>
              <a:t>! "</a:t>
            </a:r>
          </a:p>
        </p:txBody>
      </p:sp>
      <p:sp>
        <p:nvSpPr>
          <p:cNvPr id="4" name="矩形 3"/>
          <p:cNvSpPr/>
          <p:nvPr/>
        </p:nvSpPr>
        <p:spPr>
          <a:xfrm>
            <a:off x="207398" y="588839"/>
            <a:ext cx="7704856" cy="2246769"/>
          </a:xfrm>
          <a:prstGeom prst="rect">
            <a:avLst/>
          </a:prstGeom>
        </p:spPr>
        <p:txBody>
          <a:bodyPr wrap="square">
            <a:spAutoFit/>
          </a:bodyPr>
          <a:lstStyle/>
          <a:p>
            <a:r>
              <a:rPr lang="en-US" altLang="zh-CN" sz="2800" dirty="0">
                <a:solidFill>
                  <a:srgbClr val="002060"/>
                </a:solidFill>
              </a:rPr>
              <a:t>【</a:t>
            </a:r>
            <a:r>
              <a:rPr lang="zh-CN" altLang="en-US" sz="2800" dirty="0">
                <a:solidFill>
                  <a:srgbClr val="002060"/>
                </a:solidFill>
              </a:rPr>
              <a:t>上机实践</a:t>
            </a:r>
            <a:r>
              <a:rPr lang="en-US" altLang="zh-CN" sz="2800" dirty="0">
                <a:solidFill>
                  <a:srgbClr val="002060"/>
                </a:solidFill>
              </a:rPr>
              <a:t>】</a:t>
            </a:r>
            <a:r>
              <a:rPr lang="zh-CN" altLang="en-US" sz="2800" dirty="0">
                <a:solidFill>
                  <a:srgbClr val="002060"/>
                </a:solidFill>
              </a:rPr>
              <a:t>火柴游戏</a:t>
            </a:r>
          </a:p>
          <a:p>
            <a:r>
              <a:rPr lang="zh-CN" altLang="en-US" sz="2800" dirty="0">
                <a:solidFill>
                  <a:srgbClr val="002060"/>
                </a:solidFill>
              </a:rPr>
              <a:t>魔法学院流行一种火柴游戏，即</a:t>
            </a:r>
            <a:r>
              <a:rPr lang="en-US" altLang="zh-CN" sz="2800" dirty="0">
                <a:solidFill>
                  <a:srgbClr val="002060"/>
                </a:solidFill>
              </a:rPr>
              <a:t>21</a:t>
            </a:r>
            <a:r>
              <a:rPr lang="zh-CN" altLang="en-US" sz="2800" dirty="0">
                <a:solidFill>
                  <a:srgbClr val="002060"/>
                </a:solidFill>
              </a:rPr>
              <a:t>根火柴，两人轮流取，每人可取</a:t>
            </a:r>
            <a:r>
              <a:rPr lang="en-US" altLang="zh-CN" sz="2800" dirty="0">
                <a:solidFill>
                  <a:srgbClr val="002060"/>
                </a:solidFill>
              </a:rPr>
              <a:t>1~4</a:t>
            </a:r>
            <a:r>
              <a:rPr lang="zh-CN" altLang="en-US" sz="2800" dirty="0">
                <a:solidFill>
                  <a:srgbClr val="002060"/>
                </a:solidFill>
              </a:rPr>
              <a:t>根，不可多取，也不可不取，谁取最后一根谁输，假设楚继光先取，张琪曼后取，如何编程让张琪曼赢。 </a:t>
            </a:r>
          </a:p>
        </p:txBody>
      </p:sp>
    </p:spTree>
    <p:extLst>
      <p:ext uri="{BB962C8B-B14F-4D97-AF65-F5344CB8AC3E}">
        <p14:creationId xmlns:p14="http://schemas.microsoft.com/office/powerpoint/2010/main" val="840544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3" name="矩形 2"/>
          <p:cNvSpPr/>
          <p:nvPr/>
        </p:nvSpPr>
        <p:spPr>
          <a:xfrm>
            <a:off x="147207" y="5197351"/>
            <a:ext cx="7704856" cy="3416320"/>
          </a:xfrm>
          <a:prstGeom prst="rect">
            <a:avLst/>
          </a:prstGeom>
        </p:spPr>
        <p:txBody>
          <a:bodyPr wrap="square">
            <a:spAutoFit/>
          </a:bodyPr>
          <a:lstStyle/>
          <a:p>
            <a:r>
              <a:rPr lang="zh-CN" altLang="zh-CN" sz="2400" dirty="0">
                <a:solidFill>
                  <a:srgbClr val="002060"/>
                </a:solidFill>
              </a:rPr>
              <a:t>输入任一大于</a:t>
            </a:r>
            <a:r>
              <a:rPr lang="en-US" altLang="zh-CN" sz="2400" dirty="0">
                <a:solidFill>
                  <a:srgbClr val="002060"/>
                </a:solidFill>
              </a:rPr>
              <a:t>1</a:t>
            </a:r>
            <a:r>
              <a:rPr lang="zh-CN" altLang="zh-CN" sz="2400" dirty="0">
                <a:solidFill>
                  <a:srgbClr val="002060"/>
                </a:solidFill>
              </a:rPr>
              <a:t>的正整数</a:t>
            </a:r>
            <a:r>
              <a:rPr lang="en-US" altLang="zh-CN" sz="2400" dirty="0">
                <a:solidFill>
                  <a:srgbClr val="002060"/>
                </a:solidFill>
              </a:rPr>
              <a:t>i   </a:t>
            </a:r>
            <a:endParaRPr lang="zh-CN" altLang="zh-CN" sz="2400" dirty="0">
              <a:solidFill>
                <a:srgbClr val="002060"/>
              </a:solidFill>
            </a:endParaRPr>
          </a:p>
          <a:p>
            <a:r>
              <a:rPr lang="zh-CN" altLang="zh-CN" sz="2400" dirty="0">
                <a:solidFill>
                  <a:srgbClr val="002060"/>
                </a:solidFill>
              </a:rPr>
              <a:t>当（</a:t>
            </a:r>
            <a:r>
              <a:rPr lang="en-US" altLang="zh-CN" sz="2400" dirty="0">
                <a:solidFill>
                  <a:srgbClr val="002060"/>
                </a:solidFill>
              </a:rPr>
              <a:t>i&gt;1</a:t>
            </a:r>
            <a:r>
              <a:rPr lang="zh-CN" altLang="zh-CN" sz="2400" dirty="0">
                <a:solidFill>
                  <a:srgbClr val="002060"/>
                </a:solidFill>
              </a:rPr>
              <a:t>）时</a:t>
            </a:r>
          </a:p>
          <a:p>
            <a:r>
              <a:rPr lang="en-US" altLang="zh-CN" sz="2400" dirty="0">
                <a:solidFill>
                  <a:srgbClr val="002060"/>
                </a:solidFill>
              </a:rPr>
              <a:t>{</a:t>
            </a:r>
            <a:endParaRPr lang="zh-CN" altLang="zh-CN" sz="2400" dirty="0">
              <a:solidFill>
                <a:srgbClr val="002060"/>
              </a:solidFill>
            </a:endParaRPr>
          </a:p>
          <a:p>
            <a:r>
              <a:rPr lang="en-US" altLang="zh-CN" sz="2400" dirty="0">
                <a:solidFill>
                  <a:srgbClr val="002060"/>
                </a:solidFill>
              </a:rPr>
              <a:t>   </a:t>
            </a:r>
            <a:r>
              <a:rPr lang="zh-CN" altLang="zh-CN" sz="2400" dirty="0">
                <a:solidFill>
                  <a:srgbClr val="002060"/>
                </a:solidFill>
              </a:rPr>
              <a:t>如果</a:t>
            </a:r>
            <a:r>
              <a:rPr lang="en-US" altLang="zh-CN" sz="2400" dirty="0">
                <a:solidFill>
                  <a:srgbClr val="002060"/>
                </a:solidFill>
              </a:rPr>
              <a:t>i</a:t>
            </a:r>
            <a:r>
              <a:rPr lang="zh-CN" altLang="zh-CN" sz="2400" dirty="0">
                <a:solidFill>
                  <a:srgbClr val="002060"/>
                </a:solidFill>
              </a:rPr>
              <a:t>为偶数时</a:t>
            </a:r>
          </a:p>
          <a:p>
            <a:r>
              <a:rPr lang="en-US" altLang="zh-CN" sz="2400" dirty="0">
                <a:solidFill>
                  <a:srgbClr val="002060"/>
                </a:solidFill>
              </a:rPr>
              <a:t>     i=i/2</a:t>
            </a:r>
            <a:endParaRPr lang="zh-CN" altLang="zh-CN" sz="2400" dirty="0">
              <a:solidFill>
                <a:srgbClr val="002060"/>
              </a:solidFill>
            </a:endParaRPr>
          </a:p>
          <a:p>
            <a:r>
              <a:rPr lang="en-US" altLang="zh-CN" sz="2400" dirty="0">
                <a:solidFill>
                  <a:srgbClr val="002060"/>
                </a:solidFill>
              </a:rPr>
              <a:t>   </a:t>
            </a:r>
            <a:r>
              <a:rPr lang="zh-CN" altLang="zh-CN" sz="2400" dirty="0">
                <a:solidFill>
                  <a:srgbClr val="002060"/>
                </a:solidFill>
              </a:rPr>
              <a:t>否则</a:t>
            </a:r>
          </a:p>
          <a:p>
            <a:r>
              <a:rPr lang="en-US" altLang="zh-CN" sz="2400" dirty="0">
                <a:solidFill>
                  <a:srgbClr val="002060"/>
                </a:solidFill>
              </a:rPr>
              <a:t>     i=i*3+1</a:t>
            </a:r>
            <a:endParaRPr lang="zh-CN" altLang="zh-CN" sz="2400" dirty="0">
              <a:solidFill>
                <a:srgbClr val="002060"/>
              </a:solidFill>
            </a:endParaRPr>
          </a:p>
          <a:p>
            <a:r>
              <a:rPr lang="en-US" altLang="zh-CN" sz="2400" dirty="0">
                <a:solidFill>
                  <a:srgbClr val="002060"/>
                </a:solidFill>
              </a:rPr>
              <a:t>   </a:t>
            </a:r>
            <a:r>
              <a:rPr lang="zh-CN" altLang="zh-CN" sz="2400" dirty="0">
                <a:solidFill>
                  <a:srgbClr val="002060"/>
                </a:solidFill>
              </a:rPr>
              <a:t>输出更新后的</a:t>
            </a:r>
            <a:r>
              <a:rPr lang="en-US" altLang="zh-CN" sz="2400" dirty="0">
                <a:solidFill>
                  <a:srgbClr val="002060"/>
                </a:solidFill>
              </a:rPr>
              <a:t>i</a:t>
            </a:r>
            <a:r>
              <a:rPr lang="zh-CN" altLang="zh-CN" sz="2400" dirty="0">
                <a:solidFill>
                  <a:srgbClr val="002060"/>
                </a:solidFill>
              </a:rPr>
              <a:t>值</a:t>
            </a:r>
          </a:p>
          <a:p>
            <a:r>
              <a:rPr lang="en-US" altLang="zh-CN" sz="2400" dirty="0">
                <a:solidFill>
                  <a:srgbClr val="002060"/>
                </a:solidFill>
              </a:rPr>
              <a:t>}</a:t>
            </a:r>
          </a:p>
        </p:txBody>
      </p:sp>
      <p:sp>
        <p:nvSpPr>
          <p:cNvPr id="4" name="矩形 3"/>
          <p:cNvSpPr/>
          <p:nvPr/>
        </p:nvSpPr>
        <p:spPr>
          <a:xfrm>
            <a:off x="207398" y="588839"/>
            <a:ext cx="7704856" cy="3970318"/>
          </a:xfrm>
          <a:prstGeom prst="rect">
            <a:avLst/>
          </a:prstGeom>
        </p:spPr>
        <p:txBody>
          <a:bodyPr wrap="square">
            <a:spAutoFit/>
          </a:bodyPr>
          <a:lstStyle/>
          <a:p>
            <a:r>
              <a:rPr lang="en-US" altLang="zh-CN" sz="2800" dirty="0">
                <a:solidFill>
                  <a:srgbClr val="002060"/>
                </a:solidFill>
              </a:rPr>
              <a:t>【</a:t>
            </a:r>
            <a:r>
              <a:rPr lang="zh-CN" altLang="en-US" sz="2800" dirty="0">
                <a:solidFill>
                  <a:srgbClr val="002060"/>
                </a:solidFill>
              </a:rPr>
              <a:t>上机实践</a:t>
            </a:r>
            <a:r>
              <a:rPr lang="en-US" altLang="zh-CN" sz="2800" dirty="0">
                <a:solidFill>
                  <a:srgbClr val="002060"/>
                </a:solidFill>
              </a:rPr>
              <a:t>】</a:t>
            </a:r>
            <a:r>
              <a:rPr lang="zh-CN" altLang="en-US" sz="2800" dirty="0">
                <a:solidFill>
                  <a:srgbClr val="002060"/>
                </a:solidFill>
              </a:rPr>
              <a:t>整数猜想</a:t>
            </a:r>
          </a:p>
          <a:p>
            <a:r>
              <a:rPr lang="zh-CN" altLang="en-US" sz="2800" dirty="0">
                <a:solidFill>
                  <a:srgbClr val="002060"/>
                </a:solidFill>
              </a:rPr>
              <a:t>魔法世界的魔法师们相信“万法归一”的说法，即天下所有的学问，到了最后都是相通的。令人惊讶的是，居然有魔法师宣称从数学角度证明了该说法的正确性，这就是所谓的整数猜想：即对于任意给定的大于</a:t>
            </a:r>
            <a:r>
              <a:rPr lang="en-US" altLang="zh-CN" sz="2800" dirty="0">
                <a:solidFill>
                  <a:srgbClr val="002060"/>
                </a:solidFill>
              </a:rPr>
              <a:t>1</a:t>
            </a:r>
            <a:r>
              <a:rPr lang="zh-CN" altLang="en-US" sz="2800" dirty="0">
                <a:solidFill>
                  <a:srgbClr val="002060"/>
                </a:solidFill>
              </a:rPr>
              <a:t>的一个正整数，如果它是一个偶数请将其除以</a:t>
            </a:r>
            <a:r>
              <a:rPr lang="en-US" altLang="zh-CN" sz="2800" dirty="0">
                <a:solidFill>
                  <a:srgbClr val="002060"/>
                </a:solidFill>
              </a:rPr>
              <a:t>2</a:t>
            </a:r>
            <a:r>
              <a:rPr lang="zh-CN" altLang="en-US" sz="2800" dirty="0">
                <a:solidFill>
                  <a:srgbClr val="002060"/>
                </a:solidFill>
              </a:rPr>
              <a:t>，若是奇数就将其乘以</a:t>
            </a:r>
            <a:r>
              <a:rPr lang="en-US" altLang="zh-CN" sz="2800" dirty="0">
                <a:solidFill>
                  <a:srgbClr val="002060"/>
                </a:solidFill>
              </a:rPr>
              <a:t>3</a:t>
            </a:r>
            <a:r>
              <a:rPr lang="zh-CN" altLang="en-US" sz="2800" dirty="0">
                <a:solidFill>
                  <a:srgbClr val="002060"/>
                </a:solidFill>
              </a:rPr>
              <a:t>加</a:t>
            </a:r>
            <a:r>
              <a:rPr lang="en-US" altLang="zh-CN" sz="2800" dirty="0">
                <a:solidFill>
                  <a:srgbClr val="002060"/>
                </a:solidFill>
              </a:rPr>
              <a:t>1</a:t>
            </a:r>
            <a:r>
              <a:rPr lang="zh-CN" altLang="en-US" sz="2800" dirty="0">
                <a:solidFill>
                  <a:srgbClr val="002060"/>
                </a:solidFill>
              </a:rPr>
              <a:t>，对其运算结果，如果它不是</a:t>
            </a:r>
            <a:r>
              <a:rPr lang="en-US" altLang="zh-CN" sz="2800" dirty="0">
                <a:solidFill>
                  <a:srgbClr val="002060"/>
                </a:solidFill>
              </a:rPr>
              <a:t>1</a:t>
            </a:r>
            <a:r>
              <a:rPr lang="zh-CN" altLang="en-US" sz="2800" dirty="0">
                <a:solidFill>
                  <a:srgbClr val="002060"/>
                </a:solidFill>
              </a:rPr>
              <a:t>，则重复上述操作经过 。经过若干步操作后，总会得到结果</a:t>
            </a:r>
            <a:r>
              <a:rPr lang="en-US" altLang="zh-CN" sz="2800" dirty="0">
                <a:solidFill>
                  <a:srgbClr val="002060"/>
                </a:solidFill>
              </a:rPr>
              <a:t>1</a:t>
            </a:r>
            <a:r>
              <a:rPr lang="zh-CN" altLang="en-US" sz="2800" dirty="0">
                <a:solidFill>
                  <a:srgbClr val="002060"/>
                </a:solidFill>
              </a:rPr>
              <a:t>。</a:t>
            </a:r>
          </a:p>
        </p:txBody>
      </p:sp>
    </p:spTree>
    <p:extLst>
      <p:ext uri="{BB962C8B-B14F-4D97-AF65-F5344CB8AC3E}">
        <p14:creationId xmlns:p14="http://schemas.microsoft.com/office/powerpoint/2010/main" val="1346667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3" name="矩形 2"/>
          <p:cNvSpPr/>
          <p:nvPr/>
        </p:nvSpPr>
        <p:spPr>
          <a:xfrm>
            <a:off x="170810" y="2893095"/>
            <a:ext cx="7704856" cy="3416320"/>
          </a:xfrm>
          <a:prstGeom prst="rect">
            <a:avLst/>
          </a:prstGeom>
        </p:spPr>
        <p:txBody>
          <a:bodyPr wrap="square">
            <a:spAutoFit/>
          </a:bodyPr>
          <a:lstStyle/>
          <a:p>
            <a:r>
              <a:rPr lang="zh-CN" altLang="en-US" sz="2400" dirty="0">
                <a:solidFill>
                  <a:srgbClr val="002060"/>
                </a:solidFill>
              </a:rPr>
              <a:t>由公式</a:t>
            </a:r>
            <a:r>
              <a:rPr lang="en-US" altLang="zh-CN" sz="2400" dirty="0">
                <a:solidFill>
                  <a:srgbClr val="002060"/>
                </a:solidFill>
              </a:rPr>
              <a:t>π/4=1</a:t>
            </a:r>
            <a:r>
              <a:rPr lang="zh-CN" altLang="en-US" sz="2400" dirty="0">
                <a:solidFill>
                  <a:srgbClr val="002060"/>
                </a:solidFill>
              </a:rPr>
              <a:t>－</a:t>
            </a:r>
            <a:r>
              <a:rPr lang="en-US" altLang="zh-CN" sz="2400" dirty="0">
                <a:solidFill>
                  <a:srgbClr val="002060"/>
                </a:solidFill>
              </a:rPr>
              <a:t>1/3+1/5</a:t>
            </a:r>
            <a:r>
              <a:rPr lang="zh-CN" altLang="en-US" sz="2400" dirty="0">
                <a:solidFill>
                  <a:srgbClr val="002060"/>
                </a:solidFill>
              </a:rPr>
              <a:t>－</a:t>
            </a:r>
            <a:r>
              <a:rPr lang="en-US" altLang="zh-CN" sz="2400" dirty="0">
                <a:solidFill>
                  <a:srgbClr val="002060"/>
                </a:solidFill>
              </a:rPr>
              <a:t>1/7+…</a:t>
            </a:r>
            <a:r>
              <a:rPr lang="zh-CN" altLang="en-US" sz="2400" dirty="0">
                <a:solidFill>
                  <a:srgbClr val="002060"/>
                </a:solidFill>
              </a:rPr>
              <a:t>可推出</a:t>
            </a:r>
            <a:r>
              <a:rPr lang="en-US" altLang="zh-CN" sz="2400" dirty="0">
                <a:solidFill>
                  <a:srgbClr val="002060"/>
                </a:solidFill>
              </a:rPr>
              <a:t>π=(1</a:t>
            </a:r>
            <a:r>
              <a:rPr lang="zh-CN" altLang="en-US" sz="2400" dirty="0">
                <a:solidFill>
                  <a:srgbClr val="002060"/>
                </a:solidFill>
              </a:rPr>
              <a:t>－</a:t>
            </a:r>
            <a:r>
              <a:rPr lang="en-US" altLang="zh-CN" sz="2400" dirty="0">
                <a:solidFill>
                  <a:srgbClr val="002060"/>
                </a:solidFill>
              </a:rPr>
              <a:t>1/3+1/5</a:t>
            </a:r>
            <a:r>
              <a:rPr lang="zh-CN" altLang="en-US" sz="2400" dirty="0">
                <a:solidFill>
                  <a:srgbClr val="002060"/>
                </a:solidFill>
              </a:rPr>
              <a:t>－</a:t>
            </a:r>
            <a:r>
              <a:rPr lang="en-US" altLang="zh-CN" sz="2400" dirty="0">
                <a:solidFill>
                  <a:srgbClr val="002060"/>
                </a:solidFill>
              </a:rPr>
              <a:t>1/7+…)×4</a:t>
            </a:r>
            <a:r>
              <a:rPr lang="zh-CN" altLang="en-US" sz="2400" dirty="0">
                <a:solidFill>
                  <a:srgbClr val="002060"/>
                </a:solidFill>
              </a:rPr>
              <a:t>，问题是</a:t>
            </a:r>
            <a:r>
              <a:rPr lang="en-US" altLang="zh-CN" sz="2400" dirty="0">
                <a:solidFill>
                  <a:srgbClr val="002060"/>
                </a:solidFill>
              </a:rPr>
              <a:t>(1</a:t>
            </a:r>
            <a:r>
              <a:rPr lang="zh-CN" altLang="en-US" sz="2400" dirty="0">
                <a:solidFill>
                  <a:srgbClr val="002060"/>
                </a:solidFill>
              </a:rPr>
              <a:t>－</a:t>
            </a:r>
            <a:r>
              <a:rPr lang="en-US" altLang="zh-CN" sz="2400" dirty="0">
                <a:solidFill>
                  <a:srgbClr val="002060"/>
                </a:solidFill>
              </a:rPr>
              <a:t>1/3+1/5</a:t>
            </a:r>
            <a:r>
              <a:rPr lang="zh-CN" altLang="en-US" sz="2400" dirty="0">
                <a:solidFill>
                  <a:srgbClr val="002060"/>
                </a:solidFill>
              </a:rPr>
              <a:t>－</a:t>
            </a:r>
            <a:r>
              <a:rPr lang="en-US" altLang="zh-CN" sz="2400" dirty="0">
                <a:solidFill>
                  <a:srgbClr val="002060"/>
                </a:solidFill>
              </a:rPr>
              <a:t>1/7+…)</a:t>
            </a:r>
            <a:r>
              <a:rPr lang="zh-CN" altLang="en-US" sz="2400" dirty="0">
                <a:solidFill>
                  <a:srgbClr val="002060"/>
                </a:solidFill>
              </a:rPr>
              <a:t>的值怎么算呢？</a:t>
            </a:r>
          </a:p>
          <a:p>
            <a:r>
              <a:rPr lang="zh-CN" altLang="en-US" sz="2400" dirty="0">
                <a:solidFill>
                  <a:srgbClr val="002060"/>
                </a:solidFill>
              </a:rPr>
              <a:t>设变量</a:t>
            </a:r>
            <a:r>
              <a:rPr lang="en-US" altLang="zh-CN" sz="2400" dirty="0" err="1">
                <a:solidFill>
                  <a:srgbClr val="002060"/>
                </a:solidFill>
              </a:rPr>
              <a:t>ans</a:t>
            </a:r>
            <a:r>
              <a:rPr lang="zh-CN" altLang="en-US" sz="2400" dirty="0">
                <a:solidFill>
                  <a:srgbClr val="002060"/>
                </a:solidFill>
              </a:rPr>
              <a:t>为最终结果，初始值</a:t>
            </a:r>
            <a:r>
              <a:rPr lang="en-US" altLang="zh-CN" sz="2400" dirty="0">
                <a:solidFill>
                  <a:srgbClr val="002060"/>
                </a:solidFill>
              </a:rPr>
              <a:t>0</a:t>
            </a:r>
            <a:r>
              <a:rPr lang="zh-CN" altLang="en-US" sz="2400" dirty="0">
                <a:solidFill>
                  <a:srgbClr val="002060"/>
                </a:solidFill>
              </a:rPr>
              <a:t>，使用</a:t>
            </a:r>
            <a:r>
              <a:rPr lang="en-US" altLang="zh-CN" sz="2400" dirty="0">
                <a:solidFill>
                  <a:srgbClr val="002060"/>
                </a:solidFill>
              </a:rPr>
              <a:t>while()</a:t>
            </a:r>
            <a:r>
              <a:rPr lang="zh-CN" altLang="en-US" sz="2400" dirty="0">
                <a:solidFill>
                  <a:srgbClr val="002060"/>
                </a:solidFill>
              </a:rPr>
              <a:t>循环进行逐项累加直到某一项的绝对值小于</a:t>
            </a:r>
            <a:r>
              <a:rPr lang="en-US" altLang="zh-CN" sz="2400" dirty="0">
                <a:solidFill>
                  <a:srgbClr val="002060"/>
                </a:solidFill>
              </a:rPr>
              <a:t>10-6</a:t>
            </a:r>
            <a:r>
              <a:rPr lang="zh-CN" altLang="en-US" sz="2400" dirty="0">
                <a:solidFill>
                  <a:srgbClr val="002060"/>
                </a:solidFill>
              </a:rPr>
              <a:t>为止。</a:t>
            </a:r>
          </a:p>
          <a:p>
            <a:r>
              <a:rPr lang="zh-CN" altLang="en-US" sz="2400" dirty="0">
                <a:solidFill>
                  <a:srgbClr val="002060"/>
                </a:solidFill>
              </a:rPr>
              <a:t>但是累加每一项的时候，分母在不断地递增（每次多</a:t>
            </a:r>
            <a:r>
              <a:rPr lang="en-US" altLang="zh-CN" sz="2400" dirty="0">
                <a:solidFill>
                  <a:srgbClr val="002060"/>
                </a:solidFill>
              </a:rPr>
              <a:t>2</a:t>
            </a:r>
            <a:r>
              <a:rPr lang="zh-CN" altLang="en-US" sz="2400" dirty="0">
                <a:solidFill>
                  <a:srgbClr val="002060"/>
                </a:solidFill>
              </a:rPr>
              <a:t>），所以需要定义一个变量来保存分母的值，此外每一项的正负号也在不断变换，这可能也需要一个变量来表示，例如</a:t>
            </a:r>
            <a:r>
              <a:rPr lang="en-US" altLang="zh-CN" sz="2400" dirty="0">
                <a:solidFill>
                  <a:srgbClr val="002060"/>
                </a:solidFill>
              </a:rPr>
              <a:t>x=</a:t>
            </a:r>
            <a:r>
              <a:rPr lang="zh-CN" altLang="en-US" sz="2400" dirty="0">
                <a:solidFill>
                  <a:srgbClr val="002060"/>
                </a:solidFill>
              </a:rPr>
              <a:t>－</a:t>
            </a:r>
            <a:r>
              <a:rPr lang="en-US" altLang="zh-CN" sz="2400" dirty="0">
                <a:solidFill>
                  <a:srgbClr val="002060"/>
                </a:solidFill>
              </a:rPr>
              <a:t>x</a:t>
            </a:r>
            <a:r>
              <a:rPr lang="zh-CN" altLang="en-US" sz="2400" dirty="0">
                <a:solidFill>
                  <a:srgbClr val="002060"/>
                </a:solidFill>
              </a:rPr>
              <a:t>即可完成正负号的转变。</a:t>
            </a:r>
          </a:p>
        </p:txBody>
      </p:sp>
      <p:sp>
        <p:nvSpPr>
          <p:cNvPr id="4" name="矩形 3"/>
          <p:cNvSpPr/>
          <p:nvPr/>
        </p:nvSpPr>
        <p:spPr>
          <a:xfrm>
            <a:off x="207398" y="588839"/>
            <a:ext cx="7704856" cy="954107"/>
          </a:xfrm>
          <a:prstGeom prst="rect">
            <a:avLst/>
          </a:prstGeom>
        </p:spPr>
        <p:txBody>
          <a:bodyPr wrap="square">
            <a:spAutoFit/>
          </a:bodyPr>
          <a:lstStyle/>
          <a:p>
            <a:r>
              <a:rPr lang="zh-CN" altLang="en-US" sz="2800" dirty="0">
                <a:solidFill>
                  <a:srgbClr val="002060"/>
                </a:solidFill>
              </a:rPr>
              <a:t>现用</a:t>
            </a:r>
            <a:r>
              <a:rPr lang="en-US" altLang="zh-CN" sz="2800" dirty="0">
                <a:solidFill>
                  <a:srgbClr val="002060"/>
                </a:solidFill>
              </a:rPr>
              <a:t>π/4=1</a:t>
            </a:r>
            <a:r>
              <a:rPr lang="zh-CN" altLang="en-US" sz="2800" dirty="0">
                <a:solidFill>
                  <a:srgbClr val="002060"/>
                </a:solidFill>
              </a:rPr>
              <a:t>－</a:t>
            </a:r>
            <a:r>
              <a:rPr lang="en-US" altLang="zh-CN" sz="2800" dirty="0">
                <a:solidFill>
                  <a:srgbClr val="002060"/>
                </a:solidFill>
              </a:rPr>
              <a:t>1/3+1/5</a:t>
            </a:r>
            <a:r>
              <a:rPr lang="zh-CN" altLang="en-US" sz="2800" dirty="0">
                <a:solidFill>
                  <a:srgbClr val="002060"/>
                </a:solidFill>
              </a:rPr>
              <a:t>－</a:t>
            </a:r>
            <a:r>
              <a:rPr lang="en-US" altLang="zh-CN" sz="2800" dirty="0">
                <a:solidFill>
                  <a:srgbClr val="002060"/>
                </a:solidFill>
              </a:rPr>
              <a:t>1/7+…</a:t>
            </a:r>
            <a:r>
              <a:rPr lang="zh-CN" altLang="en-US" sz="2800" dirty="0">
                <a:solidFill>
                  <a:srgbClr val="002060"/>
                </a:solidFill>
              </a:rPr>
              <a:t>公式求</a:t>
            </a:r>
            <a:r>
              <a:rPr lang="en-US" altLang="zh-CN" sz="2800" dirty="0">
                <a:solidFill>
                  <a:srgbClr val="002060"/>
                </a:solidFill>
              </a:rPr>
              <a:t>π</a:t>
            </a:r>
            <a:r>
              <a:rPr lang="zh-CN" altLang="en-US" sz="2800" dirty="0">
                <a:solidFill>
                  <a:srgbClr val="002060"/>
                </a:solidFill>
              </a:rPr>
              <a:t>的近似值，直到某一项的绝对值小于</a:t>
            </a:r>
            <a:r>
              <a:rPr lang="en-US" altLang="zh-CN" sz="2800" dirty="0" smtClean="0">
                <a:solidFill>
                  <a:srgbClr val="002060"/>
                </a:solidFill>
              </a:rPr>
              <a:t>10^-</a:t>
            </a:r>
            <a:r>
              <a:rPr lang="en-US" altLang="zh-CN" sz="2800" dirty="0">
                <a:solidFill>
                  <a:srgbClr val="002060"/>
                </a:solidFill>
              </a:rPr>
              <a:t>6</a:t>
            </a:r>
            <a:r>
              <a:rPr lang="zh-CN" altLang="en-US" sz="2800" dirty="0">
                <a:solidFill>
                  <a:srgbClr val="002060"/>
                </a:solidFill>
              </a:rPr>
              <a:t>为止。</a:t>
            </a:r>
          </a:p>
        </p:txBody>
      </p:sp>
    </p:spTree>
    <p:extLst>
      <p:ext uri="{BB962C8B-B14F-4D97-AF65-F5344CB8AC3E}">
        <p14:creationId xmlns:p14="http://schemas.microsoft.com/office/powerpoint/2010/main" val="2215751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3" name="矩形 2"/>
          <p:cNvSpPr/>
          <p:nvPr/>
        </p:nvSpPr>
        <p:spPr>
          <a:xfrm>
            <a:off x="170810" y="2893095"/>
            <a:ext cx="7704856" cy="3046988"/>
          </a:xfrm>
          <a:prstGeom prst="rect">
            <a:avLst/>
          </a:prstGeom>
        </p:spPr>
        <p:txBody>
          <a:bodyPr wrap="square">
            <a:spAutoFit/>
          </a:bodyPr>
          <a:lstStyle/>
          <a:p>
            <a:r>
              <a:rPr lang="zh-CN" altLang="en-US" sz="2400" dirty="0">
                <a:solidFill>
                  <a:srgbClr val="002060"/>
                </a:solidFill>
              </a:rPr>
              <a:t>我们使用辗转相除法（欧几里得算法）来求最大公约数，即将大的数</a:t>
            </a:r>
            <a:r>
              <a:rPr lang="en-US" altLang="zh-CN" sz="2400" dirty="0">
                <a:solidFill>
                  <a:srgbClr val="002060"/>
                </a:solidFill>
              </a:rPr>
              <a:t>a</a:t>
            </a:r>
            <a:r>
              <a:rPr lang="zh-CN" altLang="en-US" sz="2400" dirty="0">
                <a:solidFill>
                  <a:srgbClr val="002060"/>
                </a:solidFill>
              </a:rPr>
              <a:t>除以小的数</a:t>
            </a:r>
            <a:r>
              <a:rPr lang="en-US" altLang="zh-CN" sz="2400" dirty="0">
                <a:solidFill>
                  <a:srgbClr val="002060"/>
                </a:solidFill>
              </a:rPr>
              <a:t>b</a:t>
            </a:r>
            <a:r>
              <a:rPr lang="zh-CN" altLang="en-US" sz="2400" dirty="0">
                <a:solidFill>
                  <a:srgbClr val="002060"/>
                </a:solidFill>
              </a:rPr>
              <a:t>，得余数</a:t>
            </a:r>
            <a:r>
              <a:rPr lang="en-US" altLang="zh-CN" sz="2400" dirty="0">
                <a:solidFill>
                  <a:srgbClr val="002060"/>
                </a:solidFill>
              </a:rPr>
              <a:t>c</a:t>
            </a:r>
            <a:r>
              <a:rPr lang="zh-CN" altLang="en-US" sz="2400" dirty="0">
                <a:solidFill>
                  <a:srgbClr val="002060"/>
                </a:solidFill>
              </a:rPr>
              <a:t>，</a:t>
            </a:r>
            <a:r>
              <a:rPr lang="en-US" altLang="zh-CN" sz="2400" dirty="0">
                <a:solidFill>
                  <a:srgbClr val="002060"/>
                </a:solidFill>
              </a:rPr>
              <a:t>a=b</a:t>
            </a:r>
            <a:r>
              <a:rPr lang="zh-CN" altLang="en-US" sz="2400" dirty="0">
                <a:solidFill>
                  <a:srgbClr val="002060"/>
                </a:solidFill>
              </a:rPr>
              <a:t>，</a:t>
            </a:r>
            <a:r>
              <a:rPr lang="en-US" altLang="zh-CN" sz="2400" dirty="0">
                <a:solidFill>
                  <a:srgbClr val="002060"/>
                </a:solidFill>
              </a:rPr>
              <a:t>b=c</a:t>
            </a:r>
            <a:r>
              <a:rPr lang="zh-CN" altLang="en-US" sz="2400" dirty="0">
                <a:solidFill>
                  <a:srgbClr val="002060"/>
                </a:solidFill>
              </a:rPr>
              <a:t>，如此反复直到余数为</a:t>
            </a:r>
            <a:r>
              <a:rPr lang="en-US" altLang="zh-CN" sz="2400" dirty="0">
                <a:solidFill>
                  <a:srgbClr val="002060"/>
                </a:solidFill>
              </a:rPr>
              <a:t>0</a:t>
            </a:r>
            <a:r>
              <a:rPr lang="zh-CN" altLang="en-US" sz="2400" dirty="0">
                <a:solidFill>
                  <a:srgbClr val="002060"/>
                </a:solidFill>
              </a:rPr>
              <a:t>，此时的</a:t>
            </a:r>
            <a:r>
              <a:rPr lang="en-US" altLang="zh-CN" sz="2400" dirty="0">
                <a:solidFill>
                  <a:srgbClr val="002060"/>
                </a:solidFill>
              </a:rPr>
              <a:t>b</a:t>
            </a:r>
            <a:r>
              <a:rPr lang="zh-CN" altLang="en-US" sz="2400" dirty="0">
                <a:solidFill>
                  <a:srgbClr val="002060"/>
                </a:solidFill>
              </a:rPr>
              <a:t>为最大公约数。</a:t>
            </a:r>
          </a:p>
          <a:p>
            <a:r>
              <a:rPr lang="zh-CN" altLang="en-US" sz="2400" dirty="0">
                <a:solidFill>
                  <a:srgbClr val="002060"/>
                </a:solidFill>
              </a:rPr>
              <a:t>例如</a:t>
            </a:r>
            <a:r>
              <a:rPr lang="en-US" altLang="zh-CN" sz="2400" dirty="0">
                <a:solidFill>
                  <a:srgbClr val="002060"/>
                </a:solidFill>
              </a:rPr>
              <a:t>a=24</a:t>
            </a:r>
            <a:r>
              <a:rPr lang="zh-CN" altLang="en-US" sz="2400" dirty="0">
                <a:solidFill>
                  <a:srgbClr val="002060"/>
                </a:solidFill>
              </a:rPr>
              <a:t>，</a:t>
            </a:r>
            <a:r>
              <a:rPr lang="en-US" altLang="zh-CN" sz="2400" dirty="0">
                <a:solidFill>
                  <a:srgbClr val="002060"/>
                </a:solidFill>
              </a:rPr>
              <a:t>b=10</a:t>
            </a:r>
            <a:r>
              <a:rPr lang="zh-CN" altLang="en-US" sz="2400" dirty="0">
                <a:solidFill>
                  <a:srgbClr val="002060"/>
                </a:solidFill>
              </a:rPr>
              <a:t>，则</a:t>
            </a:r>
            <a:r>
              <a:rPr lang="en-US" altLang="zh-CN" sz="2400" dirty="0">
                <a:solidFill>
                  <a:srgbClr val="002060"/>
                </a:solidFill>
              </a:rPr>
              <a:t>c=24%10</a:t>
            </a:r>
            <a:r>
              <a:rPr lang="zh-CN" altLang="en-US" sz="2400" dirty="0">
                <a:solidFill>
                  <a:srgbClr val="002060"/>
                </a:solidFill>
              </a:rPr>
              <a:t>＝</a:t>
            </a:r>
            <a:r>
              <a:rPr lang="en-US" altLang="zh-CN" sz="2400" dirty="0">
                <a:solidFill>
                  <a:srgbClr val="002060"/>
                </a:solidFill>
              </a:rPr>
              <a:t>4</a:t>
            </a:r>
            <a:r>
              <a:rPr lang="zh-CN" altLang="en-US" sz="2400" dirty="0">
                <a:solidFill>
                  <a:srgbClr val="002060"/>
                </a:solidFill>
              </a:rPr>
              <a:t>，</a:t>
            </a:r>
          </a:p>
          <a:p>
            <a:r>
              <a:rPr lang="zh-CN" altLang="en-US" sz="2400" dirty="0">
                <a:solidFill>
                  <a:srgbClr val="002060"/>
                </a:solidFill>
              </a:rPr>
              <a:t>由</a:t>
            </a:r>
            <a:r>
              <a:rPr lang="en-US" altLang="zh-CN" sz="2400" dirty="0">
                <a:solidFill>
                  <a:srgbClr val="002060"/>
                </a:solidFill>
              </a:rPr>
              <a:t>a=b</a:t>
            </a:r>
            <a:r>
              <a:rPr lang="zh-CN" altLang="en-US" sz="2400" dirty="0">
                <a:solidFill>
                  <a:srgbClr val="002060"/>
                </a:solidFill>
              </a:rPr>
              <a:t>，</a:t>
            </a:r>
            <a:r>
              <a:rPr lang="en-US" altLang="zh-CN" sz="2400" dirty="0">
                <a:solidFill>
                  <a:srgbClr val="002060"/>
                </a:solidFill>
              </a:rPr>
              <a:t>b=c</a:t>
            </a:r>
            <a:r>
              <a:rPr lang="zh-CN" altLang="en-US" sz="2400" dirty="0">
                <a:solidFill>
                  <a:srgbClr val="002060"/>
                </a:solidFill>
              </a:rPr>
              <a:t>得</a:t>
            </a:r>
            <a:r>
              <a:rPr lang="en-US" altLang="zh-CN" sz="2400" dirty="0">
                <a:solidFill>
                  <a:srgbClr val="002060"/>
                </a:solidFill>
              </a:rPr>
              <a:t>a=10</a:t>
            </a:r>
            <a:r>
              <a:rPr lang="zh-CN" altLang="en-US" sz="2400" dirty="0">
                <a:solidFill>
                  <a:srgbClr val="002060"/>
                </a:solidFill>
              </a:rPr>
              <a:t>，</a:t>
            </a:r>
            <a:r>
              <a:rPr lang="en-US" altLang="zh-CN" sz="2400" dirty="0">
                <a:solidFill>
                  <a:srgbClr val="002060"/>
                </a:solidFill>
              </a:rPr>
              <a:t>b=4</a:t>
            </a:r>
            <a:r>
              <a:rPr lang="zh-CN" altLang="en-US" sz="2400" dirty="0">
                <a:solidFill>
                  <a:srgbClr val="002060"/>
                </a:solidFill>
              </a:rPr>
              <a:t>，则</a:t>
            </a:r>
            <a:r>
              <a:rPr lang="en-US" altLang="zh-CN" sz="2400" dirty="0">
                <a:solidFill>
                  <a:srgbClr val="002060"/>
                </a:solidFill>
              </a:rPr>
              <a:t>c=10%4=2</a:t>
            </a:r>
          </a:p>
          <a:p>
            <a:r>
              <a:rPr lang="zh-CN" altLang="en-US" sz="2400" dirty="0">
                <a:solidFill>
                  <a:srgbClr val="002060"/>
                </a:solidFill>
              </a:rPr>
              <a:t>由</a:t>
            </a:r>
            <a:r>
              <a:rPr lang="en-US" altLang="zh-CN" sz="2400" dirty="0">
                <a:solidFill>
                  <a:srgbClr val="002060"/>
                </a:solidFill>
              </a:rPr>
              <a:t>a=b</a:t>
            </a:r>
            <a:r>
              <a:rPr lang="zh-CN" altLang="en-US" sz="2400" dirty="0">
                <a:solidFill>
                  <a:srgbClr val="002060"/>
                </a:solidFill>
              </a:rPr>
              <a:t>，</a:t>
            </a:r>
            <a:r>
              <a:rPr lang="en-US" altLang="zh-CN" sz="2400" dirty="0">
                <a:solidFill>
                  <a:srgbClr val="002060"/>
                </a:solidFill>
              </a:rPr>
              <a:t>b=c</a:t>
            </a:r>
            <a:r>
              <a:rPr lang="zh-CN" altLang="en-US" sz="2400" dirty="0">
                <a:solidFill>
                  <a:srgbClr val="002060"/>
                </a:solidFill>
              </a:rPr>
              <a:t>得</a:t>
            </a:r>
            <a:r>
              <a:rPr lang="en-US" altLang="zh-CN" sz="2400" dirty="0">
                <a:solidFill>
                  <a:srgbClr val="002060"/>
                </a:solidFill>
              </a:rPr>
              <a:t>a=4</a:t>
            </a:r>
            <a:r>
              <a:rPr lang="zh-CN" altLang="en-US" sz="2400" dirty="0">
                <a:solidFill>
                  <a:srgbClr val="002060"/>
                </a:solidFill>
              </a:rPr>
              <a:t>，</a:t>
            </a:r>
            <a:r>
              <a:rPr lang="en-US" altLang="zh-CN" sz="2400" dirty="0">
                <a:solidFill>
                  <a:srgbClr val="002060"/>
                </a:solidFill>
              </a:rPr>
              <a:t>b=2</a:t>
            </a:r>
            <a:r>
              <a:rPr lang="zh-CN" altLang="en-US" sz="2400" dirty="0">
                <a:solidFill>
                  <a:srgbClr val="002060"/>
                </a:solidFill>
              </a:rPr>
              <a:t>，则</a:t>
            </a:r>
            <a:r>
              <a:rPr lang="en-US" altLang="zh-CN" sz="2400" dirty="0">
                <a:solidFill>
                  <a:srgbClr val="002060"/>
                </a:solidFill>
              </a:rPr>
              <a:t>c=4%2=0</a:t>
            </a:r>
            <a:r>
              <a:rPr lang="zh-CN" altLang="en-US" sz="2400" dirty="0">
                <a:solidFill>
                  <a:srgbClr val="002060"/>
                </a:solidFill>
              </a:rPr>
              <a:t>，故最大公约数为</a:t>
            </a:r>
            <a:r>
              <a:rPr lang="en-US" altLang="zh-CN" sz="2400" dirty="0">
                <a:solidFill>
                  <a:srgbClr val="002060"/>
                </a:solidFill>
              </a:rPr>
              <a:t>b=2</a:t>
            </a:r>
            <a:r>
              <a:rPr lang="zh-CN" altLang="en-US" sz="2400" dirty="0">
                <a:solidFill>
                  <a:srgbClr val="002060"/>
                </a:solidFill>
              </a:rPr>
              <a:t>。</a:t>
            </a:r>
          </a:p>
          <a:p>
            <a:r>
              <a:rPr lang="zh-CN" altLang="en-US" sz="2400" dirty="0">
                <a:solidFill>
                  <a:srgbClr val="002060"/>
                </a:solidFill>
              </a:rPr>
              <a:t>最小公倍数公式为 初始数</a:t>
            </a:r>
            <a:r>
              <a:rPr lang="en-US" altLang="zh-CN" sz="2400" dirty="0">
                <a:solidFill>
                  <a:srgbClr val="002060"/>
                </a:solidFill>
              </a:rPr>
              <a:t>a×</a:t>
            </a:r>
            <a:r>
              <a:rPr lang="zh-CN" altLang="en-US" sz="2400" dirty="0">
                <a:solidFill>
                  <a:srgbClr val="002060"/>
                </a:solidFill>
              </a:rPr>
              <a:t>初始数</a:t>
            </a:r>
            <a:r>
              <a:rPr lang="en-US" altLang="zh-CN" sz="2400" dirty="0">
                <a:solidFill>
                  <a:srgbClr val="002060"/>
                </a:solidFill>
              </a:rPr>
              <a:t>b/</a:t>
            </a:r>
            <a:r>
              <a:rPr lang="zh-CN" altLang="en-US" sz="2400" dirty="0">
                <a:solidFill>
                  <a:srgbClr val="002060"/>
                </a:solidFill>
              </a:rPr>
              <a:t>最大公约数。</a:t>
            </a:r>
          </a:p>
        </p:txBody>
      </p:sp>
      <p:sp>
        <p:nvSpPr>
          <p:cNvPr id="4" name="矩形 3"/>
          <p:cNvSpPr/>
          <p:nvPr/>
        </p:nvSpPr>
        <p:spPr>
          <a:xfrm>
            <a:off x="207398" y="588839"/>
            <a:ext cx="7704856" cy="1384995"/>
          </a:xfrm>
          <a:prstGeom prst="rect">
            <a:avLst/>
          </a:prstGeom>
        </p:spPr>
        <p:txBody>
          <a:bodyPr wrap="square">
            <a:spAutoFit/>
          </a:bodyPr>
          <a:lstStyle/>
          <a:p>
            <a:r>
              <a:rPr lang="en-US" altLang="zh-CN" sz="2800" dirty="0">
                <a:solidFill>
                  <a:srgbClr val="002060"/>
                </a:solidFill>
              </a:rPr>
              <a:t>【</a:t>
            </a:r>
            <a:r>
              <a:rPr lang="zh-CN" altLang="en-US" sz="2800" dirty="0">
                <a:solidFill>
                  <a:srgbClr val="002060"/>
                </a:solidFill>
              </a:rPr>
              <a:t>上机实践</a:t>
            </a:r>
            <a:r>
              <a:rPr lang="en-US" altLang="zh-CN" sz="2800" dirty="0">
                <a:solidFill>
                  <a:srgbClr val="002060"/>
                </a:solidFill>
              </a:rPr>
              <a:t>】</a:t>
            </a:r>
            <a:r>
              <a:rPr lang="zh-CN" altLang="en-US" sz="2800" dirty="0">
                <a:solidFill>
                  <a:srgbClr val="002060"/>
                </a:solidFill>
              </a:rPr>
              <a:t>求最大公约数和最小公倍数</a:t>
            </a:r>
          </a:p>
          <a:p>
            <a:r>
              <a:rPr lang="zh-CN" altLang="en-US" sz="2800" dirty="0">
                <a:solidFill>
                  <a:srgbClr val="002060"/>
                </a:solidFill>
              </a:rPr>
              <a:t>输入两个正整数</a:t>
            </a:r>
            <a:r>
              <a:rPr lang="en-US" altLang="zh-CN" sz="2800" dirty="0">
                <a:solidFill>
                  <a:srgbClr val="002060"/>
                </a:solidFill>
              </a:rPr>
              <a:t>a</a:t>
            </a:r>
            <a:r>
              <a:rPr lang="zh-CN" altLang="en-US" sz="2800" dirty="0">
                <a:solidFill>
                  <a:srgbClr val="002060"/>
                </a:solidFill>
              </a:rPr>
              <a:t>和</a:t>
            </a:r>
            <a:r>
              <a:rPr lang="en-US" altLang="zh-CN" sz="2800" dirty="0">
                <a:solidFill>
                  <a:srgbClr val="002060"/>
                </a:solidFill>
              </a:rPr>
              <a:t>b</a:t>
            </a:r>
            <a:r>
              <a:rPr lang="zh-CN" altLang="en-US" sz="2800" dirty="0">
                <a:solidFill>
                  <a:srgbClr val="002060"/>
                </a:solidFill>
              </a:rPr>
              <a:t>，求其最大公约数和最小公倍数。</a:t>
            </a:r>
          </a:p>
        </p:txBody>
      </p:sp>
      <p:sp>
        <p:nvSpPr>
          <p:cNvPr id="6" name="矩形 5"/>
          <p:cNvSpPr/>
          <p:nvPr/>
        </p:nvSpPr>
        <p:spPr>
          <a:xfrm>
            <a:off x="1539751" y="6205463"/>
            <a:ext cx="4057650" cy="4154984"/>
          </a:xfrm>
          <a:prstGeom prst="rect">
            <a:avLst/>
          </a:prstGeom>
        </p:spPr>
        <p:txBody>
          <a:bodyPr>
            <a:spAutoFit/>
          </a:bodyPr>
          <a:lstStyle/>
          <a:p>
            <a:r>
              <a:rPr lang="zh-CN" altLang="en-US" sz="2400" dirty="0">
                <a:solidFill>
                  <a:srgbClr val="002060"/>
                </a:solidFill>
              </a:rPr>
              <a:t>输入</a:t>
            </a:r>
            <a:r>
              <a:rPr lang="en-US" altLang="zh-CN" sz="2400" dirty="0" err="1">
                <a:solidFill>
                  <a:srgbClr val="002060"/>
                </a:solidFill>
              </a:rPr>
              <a:t>a,b</a:t>
            </a:r>
            <a:r>
              <a:rPr lang="zh-CN" altLang="en-US" sz="2400" dirty="0">
                <a:solidFill>
                  <a:srgbClr val="002060"/>
                </a:solidFill>
              </a:rPr>
              <a:t>的值</a:t>
            </a:r>
          </a:p>
          <a:p>
            <a:r>
              <a:rPr lang="zh-CN" altLang="en-US" sz="2400" dirty="0">
                <a:solidFill>
                  <a:srgbClr val="002060"/>
                </a:solidFill>
              </a:rPr>
              <a:t>如果</a:t>
            </a:r>
            <a:r>
              <a:rPr lang="en-US" altLang="zh-CN" sz="2400" dirty="0">
                <a:solidFill>
                  <a:srgbClr val="002060"/>
                </a:solidFill>
              </a:rPr>
              <a:t>a&lt;b</a:t>
            </a:r>
          </a:p>
          <a:p>
            <a:r>
              <a:rPr lang="en-US" altLang="zh-CN" sz="2400" dirty="0">
                <a:solidFill>
                  <a:srgbClr val="002060"/>
                </a:solidFill>
              </a:rPr>
              <a:t>  </a:t>
            </a:r>
            <a:r>
              <a:rPr lang="zh-CN" altLang="en-US" sz="2400" dirty="0">
                <a:solidFill>
                  <a:srgbClr val="002060"/>
                </a:solidFill>
              </a:rPr>
              <a:t>交换</a:t>
            </a:r>
            <a:r>
              <a:rPr lang="en-US" altLang="zh-CN" sz="2400" dirty="0">
                <a:solidFill>
                  <a:srgbClr val="002060"/>
                </a:solidFill>
              </a:rPr>
              <a:t>a</a:t>
            </a:r>
            <a:r>
              <a:rPr lang="zh-CN" altLang="en-US" sz="2400" dirty="0">
                <a:solidFill>
                  <a:srgbClr val="002060"/>
                </a:solidFill>
              </a:rPr>
              <a:t>和</a:t>
            </a:r>
            <a:r>
              <a:rPr lang="en-US" altLang="zh-CN" sz="2400" dirty="0">
                <a:solidFill>
                  <a:srgbClr val="002060"/>
                </a:solidFill>
              </a:rPr>
              <a:t>b</a:t>
            </a:r>
            <a:r>
              <a:rPr lang="zh-CN" altLang="en-US" sz="2400" dirty="0">
                <a:solidFill>
                  <a:srgbClr val="002060"/>
                </a:solidFill>
              </a:rPr>
              <a:t>的值</a:t>
            </a:r>
          </a:p>
          <a:p>
            <a:r>
              <a:rPr lang="zh-CN" altLang="en-US" sz="2400" dirty="0">
                <a:solidFill>
                  <a:srgbClr val="002060"/>
                </a:solidFill>
              </a:rPr>
              <a:t>当（</a:t>
            </a:r>
            <a:r>
              <a:rPr lang="en-US" altLang="zh-CN" sz="2400" dirty="0">
                <a:solidFill>
                  <a:srgbClr val="002060"/>
                </a:solidFill>
              </a:rPr>
              <a:t>b!=0</a:t>
            </a:r>
            <a:r>
              <a:rPr lang="zh-CN" altLang="en-US" sz="2400" dirty="0">
                <a:solidFill>
                  <a:srgbClr val="002060"/>
                </a:solidFill>
              </a:rPr>
              <a:t>）</a:t>
            </a:r>
          </a:p>
          <a:p>
            <a:r>
              <a:rPr lang="en-US" altLang="zh-CN" sz="2400" dirty="0">
                <a:solidFill>
                  <a:srgbClr val="002060"/>
                </a:solidFill>
              </a:rPr>
              <a:t>{</a:t>
            </a:r>
          </a:p>
          <a:p>
            <a:r>
              <a:rPr lang="en-US" altLang="zh-CN" sz="2400" dirty="0">
                <a:solidFill>
                  <a:srgbClr val="002060"/>
                </a:solidFill>
              </a:rPr>
              <a:t>  c=</a:t>
            </a:r>
            <a:r>
              <a:rPr lang="en-US" altLang="zh-CN" sz="2400" dirty="0" err="1">
                <a:solidFill>
                  <a:srgbClr val="002060"/>
                </a:solidFill>
              </a:rPr>
              <a:t>a%b</a:t>
            </a:r>
            <a:r>
              <a:rPr lang="en-US" altLang="zh-CN" sz="2400" dirty="0">
                <a:solidFill>
                  <a:srgbClr val="002060"/>
                </a:solidFill>
              </a:rPr>
              <a:t>       </a:t>
            </a:r>
          </a:p>
          <a:p>
            <a:r>
              <a:rPr lang="en-US" altLang="zh-CN" sz="2400" dirty="0">
                <a:solidFill>
                  <a:srgbClr val="002060"/>
                </a:solidFill>
              </a:rPr>
              <a:t>  a=b</a:t>
            </a:r>
          </a:p>
          <a:p>
            <a:r>
              <a:rPr lang="en-US" altLang="zh-CN" sz="2400" dirty="0">
                <a:solidFill>
                  <a:srgbClr val="002060"/>
                </a:solidFill>
              </a:rPr>
              <a:t>  b=c       </a:t>
            </a:r>
          </a:p>
          <a:p>
            <a:r>
              <a:rPr lang="en-US" altLang="zh-CN" sz="2400" dirty="0">
                <a:solidFill>
                  <a:srgbClr val="002060"/>
                </a:solidFill>
              </a:rPr>
              <a:t>}</a:t>
            </a:r>
          </a:p>
          <a:p>
            <a:r>
              <a:rPr lang="zh-CN" altLang="en-US" sz="2400" dirty="0">
                <a:solidFill>
                  <a:srgbClr val="002060"/>
                </a:solidFill>
              </a:rPr>
              <a:t>输出最大公约数</a:t>
            </a:r>
            <a:r>
              <a:rPr lang="en-US" altLang="zh-CN" sz="2400" dirty="0">
                <a:solidFill>
                  <a:srgbClr val="002060"/>
                </a:solidFill>
              </a:rPr>
              <a:t>b</a:t>
            </a:r>
          </a:p>
          <a:p>
            <a:r>
              <a:rPr lang="zh-CN" altLang="en-US" sz="2400" dirty="0">
                <a:solidFill>
                  <a:srgbClr val="002060"/>
                </a:solidFill>
              </a:rPr>
              <a:t>输出最小公倍数</a:t>
            </a:r>
          </a:p>
        </p:txBody>
      </p:sp>
    </p:spTree>
    <p:extLst>
      <p:ext uri="{BB962C8B-B14F-4D97-AF65-F5344CB8AC3E}">
        <p14:creationId xmlns:p14="http://schemas.microsoft.com/office/powerpoint/2010/main" val="3549904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3" name="矩形 2"/>
          <p:cNvSpPr/>
          <p:nvPr/>
        </p:nvSpPr>
        <p:spPr>
          <a:xfrm>
            <a:off x="0" y="4549279"/>
            <a:ext cx="7704856" cy="3539430"/>
          </a:xfrm>
          <a:prstGeom prst="rect">
            <a:avLst/>
          </a:prstGeom>
        </p:spPr>
        <p:txBody>
          <a:bodyPr wrap="square">
            <a:spAutoFit/>
          </a:bodyPr>
          <a:lstStyle/>
          <a:p>
            <a:r>
              <a:rPr lang="zh-CN" altLang="en-US" sz="2800" dirty="0">
                <a:solidFill>
                  <a:srgbClr val="002060"/>
                </a:solidFill>
              </a:rPr>
              <a:t>因为年数</a:t>
            </a:r>
            <a:r>
              <a:rPr lang="en-US" altLang="zh-CN" sz="2800" dirty="0">
                <a:solidFill>
                  <a:srgbClr val="002060"/>
                </a:solidFill>
              </a:rPr>
              <a:t>n</a:t>
            </a:r>
            <a:r>
              <a:rPr lang="zh-CN" altLang="en-US" sz="2800" dirty="0">
                <a:solidFill>
                  <a:srgbClr val="002060"/>
                </a:solidFill>
              </a:rPr>
              <a:t>是键盘输入的，所以我们必须控制</a:t>
            </a:r>
            <a:r>
              <a:rPr lang="en-US" altLang="zh-CN" sz="2800" dirty="0">
                <a:solidFill>
                  <a:srgbClr val="002060"/>
                </a:solidFill>
              </a:rPr>
              <a:t>while</a:t>
            </a:r>
            <a:r>
              <a:rPr lang="zh-CN" altLang="en-US" sz="2800" dirty="0">
                <a:solidFill>
                  <a:srgbClr val="002060"/>
                </a:solidFill>
              </a:rPr>
              <a:t>结构循环</a:t>
            </a:r>
            <a:r>
              <a:rPr lang="en-US" altLang="zh-CN" sz="2800" dirty="0">
                <a:solidFill>
                  <a:srgbClr val="002060"/>
                </a:solidFill>
              </a:rPr>
              <a:t>n</a:t>
            </a:r>
            <a:r>
              <a:rPr lang="zh-CN" altLang="en-US" sz="2800" dirty="0">
                <a:solidFill>
                  <a:srgbClr val="002060"/>
                </a:solidFill>
              </a:rPr>
              <a:t>次后就结束，这可以用一个变量充当计数器，每循环一次，计数器</a:t>
            </a:r>
            <a:r>
              <a:rPr lang="en-US" altLang="zh-CN" sz="2800" dirty="0">
                <a:solidFill>
                  <a:srgbClr val="002060"/>
                </a:solidFill>
              </a:rPr>
              <a:t>+1</a:t>
            </a:r>
            <a:r>
              <a:rPr lang="zh-CN" altLang="en-US" sz="2800" dirty="0">
                <a:solidFill>
                  <a:srgbClr val="002060"/>
                </a:solidFill>
              </a:rPr>
              <a:t>，直到计数器</a:t>
            </a:r>
            <a:r>
              <a:rPr lang="en-US" altLang="zh-CN" sz="2800" dirty="0">
                <a:solidFill>
                  <a:srgbClr val="002060"/>
                </a:solidFill>
              </a:rPr>
              <a:t>&gt;n</a:t>
            </a:r>
            <a:r>
              <a:rPr lang="zh-CN" altLang="en-US" sz="2800" dirty="0">
                <a:solidFill>
                  <a:srgbClr val="002060"/>
                </a:solidFill>
              </a:rPr>
              <a:t>退出循环即可。</a:t>
            </a:r>
          </a:p>
          <a:p>
            <a:r>
              <a:rPr lang="zh-CN" altLang="en-US" sz="2800" dirty="0">
                <a:solidFill>
                  <a:srgbClr val="002060"/>
                </a:solidFill>
              </a:rPr>
              <a:t>难点是循环中如果更改需累加的项数，即项数由</a:t>
            </a:r>
            <a:r>
              <a:rPr lang="en-US" altLang="zh-CN" sz="2800" dirty="0">
                <a:solidFill>
                  <a:srgbClr val="002060"/>
                </a:solidFill>
              </a:rPr>
              <a:t>a</a:t>
            </a:r>
            <a:r>
              <a:rPr lang="zh-CN" altLang="en-US" sz="2800" dirty="0">
                <a:solidFill>
                  <a:srgbClr val="002060"/>
                </a:solidFill>
              </a:rPr>
              <a:t>变为</a:t>
            </a:r>
            <a:r>
              <a:rPr lang="en-US" altLang="zh-CN" sz="2800" dirty="0" err="1">
                <a:solidFill>
                  <a:srgbClr val="002060"/>
                </a:solidFill>
              </a:rPr>
              <a:t>aa</a:t>
            </a:r>
            <a:r>
              <a:rPr lang="zh-CN" altLang="en-US" sz="2800" dirty="0">
                <a:solidFill>
                  <a:srgbClr val="002060"/>
                </a:solidFill>
              </a:rPr>
              <a:t>，由</a:t>
            </a:r>
            <a:r>
              <a:rPr lang="en-US" altLang="zh-CN" sz="2800" dirty="0" err="1">
                <a:solidFill>
                  <a:srgbClr val="002060"/>
                </a:solidFill>
              </a:rPr>
              <a:t>aa</a:t>
            </a:r>
            <a:r>
              <a:rPr lang="zh-CN" altLang="en-US" sz="2800" dirty="0">
                <a:solidFill>
                  <a:srgbClr val="002060"/>
                </a:solidFill>
              </a:rPr>
              <a:t>变为</a:t>
            </a:r>
            <a:r>
              <a:rPr lang="en-US" altLang="zh-CN" sz="2800" dirty="0" err="1">
                <a:solidFill>
                  <a:srgbClr val="002060"/>
                </a:solidFill>
              </a:rPr>
              <a:t>aaa</a:t>
            </a:r>
            <a:r>
              <a:rPr lang="en-US" altLang="zh-CN" sz="2800" dirty="0">
                <a:solidFill>
                  <a:srgbClr val="002060"/>
                </a:solidFill>
              </a:rPr>
              <a:t>…</a:t>
            </a:r>
            <a:r>
              <a:rPr lang="zh-CN" altLang="en-US" sz="2800" dirty="0">
                <a:solidFill>
                  <a:srgbClr val="002060"/>
                </a:solidFill>
              </a:rPr>
              <a:t>，一个想法是使用</a:t>
            </a:r>
            <a:r>
              <a:rPr lang="en-US" altLang="zh-CN" sz="2800" dirty="0">
                <a:solidFill>
                  <a:srgbClr val="002060"/>
                </a:solidFill>
              </a:rPr>
              <a:t>a=a×10+a</a:t>
            </a:r>
            <a:r>
              <a:rPr lang="zh-CN" altLang="en-US" sz="2800" dirty="0">
                <a:solidFill>
                  <a:srgbClr val="002060"/>
                </a:solidFill>
              </a:rPr>
              <a:t>，将</a:t>
            </a:r>
            <a:r>
              <a:rPr lang="en-US" altLang="zh-CN" sz="2800" dirty="0">
                <a:solidFill>
                  <a:srgbClr val="002060"/>
                </a:solidFill>
              </a:rPr>
              <a:t>a</a:t>
            </a:r>
            <a:r>
              <a:rPr lang="zh-CN" altLang="en-US" sz="2800" dirty="0">
                <a:solidFill>
                  <a:srgbClr val="002060"/>
                </a:solidFill>
              </a:rPr>
              <a:t>的值扩大</a:t>
            </a:r>
            <a:r>
              <a:rPr lang="en-US" altLang="zh-CN" sz="2800" dirty="0">
                <a:solidFill>
                  <a:srgbClr val="002060"/>
                </a:solidFill>
              </a:rPr>
              <a:t>10</a:t>
            </a:r>
            <a:r>
              <a:rPr lang="zh-CN" altLang="en-US" sz="2800" dirty="0">
                <a:solidFill>
                  <a:srgbClr val="002060"/>
                </a:solidFill>
              </a:rPr>
              <a:t>倍后再加上</a:t>
            </a:r>
            <a:r>
              <a:rPr lang="en-US" altLang="zh-CN" sz="2800" dirty="0">
                <a:solidFill>
                  <a:srgbClr val="002060"/>
                </a:solidFill>
              </a:rPr>
              <a:t>a</a:t>
            </a:r>
            <a:r>
              <a:rPr lang="zh-CN" altLang="en-US" sz="2800" dirty="0">
                <a:solidFill>
                  <a:srgbClr val="002060"/>
                </a:solidFill>
              </a:rPr>
              <a:t>，当然这可能需要其他变量的辅助完成才行。</a:t>
            </a:r>
          </a:p>
        </p:txBody>
      </p:sp>
      <p:sp>
        <p:nvSpPr>
          <p:cNvPr id="4" name="矩形 3"/>
          <p:cNvSpPr/>
          <p:nvPr/>
        </p:nvSpPr>
        <p:spPr>
          <a:xfrm>
            <a:off x="207398" y="588839"/>
            <a:ext cx="7704856" cy="2677656"/>
          </a:xfrm>
          <a:prstGeom prst="rect">
            <a:avLst/>
          </a:prstGeom>
        </p:spPr>
        <p:txBody>
          <a:bodyPr wrap="square">
            <a:spAutoFit/>
          </a:bodyPr>
          <a:lstStyle/>
          <a:p>
            <a:r>
              <a:rPr lang="en-US" altLang="zh-CN" sz="2800" dirty="0">
                <a:solidFill>
                  <a:srgbClr val="002060"/>
                </a:solidFill>
              </a:rPr>
              <a:t>【</a:t>
            </a:r>
            <a:r>
              <a:rPr lang="zh-CN" altLang="en-US" sz="2800" dirty="0">
                <a:solidFill>
                  <a:srgbClr val="002060"/>
                </a:solidFill>
              </a:rPr>
              <a:t>上机实践</a:t>
            </a:r>
            <a:r>
              <a:rPr lang="en-US" altLang="zh-CN" sz="2800" dirty="0">
                <a:solidFill>
                  <a:srgbClr val="002060"/>
                </a:solidFill>
              </a:rPr>
              <a:t>】</a:t>
            </a:r>
            <a:r>
              <a:rPr lang="zh-CN" altLang="en-US" sz="2800" dirty="0">
                <a:solidFill>
                  <a:srgbClr val="002060"/>
                </a:solidFill>
              </a:rPr>
              <a:t>求</a:t>
            </a:r>
            <a:r>
              <a:rPr lang="en-US" altLang="zh-CN" sz="2800" dirty="0" err="1">
                <a:solidFill>
                  <a:srgbClr val="002060"/>
                </a:solidFill>
              </a:rPr>
              <a:t>Sn</a:t>
            </a:r>
            <a:r>
              <a:rPr lang="zh-CN" altLang="en-US" sz="2800" dirty="0">
                <a:solidFill>
                  <a:srgbClr val="002060"/>
                </a:solidFill>
              </a:rPr>
              <a:t>的值</a:t>
            </a:r>
          </a:p>
          <a:p>
            <a:r>
              <a:rPr lang="zh-CN" altLang="en-US" sz="2800" dirty="0">
                <a:solidFill>
                  <a:srgbClr val="002060"/>
                </a:solidFill>
              </a:rPr>
              <a:t>光明系魔法的魔法力增长值遵循</a:t>
            </a:r>
            <a:r>
              <a:rPr lang="en-US" altLang="zh-CN" sz="2800" dirty="0" err="1">
                <a:solidFill>
                  <a:srgbClr val="002060"/>
                </a:solidFill>
              </a:rPr>
              <a:t>Sn</a:t>
            </a:r>
            <a:r>
              <a:rPr lang="en-US" altLang="zh-CN" sz="2800" dirty="0">
                <a:solidFill>
                  <a:srgbClr val="002060"/>
                </a:solidFill>
              </a:rPr>
              <a:t>=</a:t>
            </a:r>
            <a:r>
              <a:rPr lang="en-US" altLang="zh-CN" sz="2800" dirty="0" err="1">
                <a:solidFill>
                  <a:srgbClr val="002060"/>
                </a:solidFill>
              </a:rPr>
              <a:t>a+aa+aaa+aaaa</a:t>
            </a:r>
            <a:r>
              <a:rPr lang="en-US" altLang="zh-CN" sz="2800" dirty="0">
                <a:solidFill>
                  <a:srgbClr val="002060"/>
                </a:solidFill>
              </a:rPr>
              <a:t>+…</a:t>
            </a:r>
            <a:r>
              <a:rPr lang="zh-CN" altLang="en-US" sz="2800" dirty="0">
                <a:solidFill>
                  <a:srgbClr val="002060"/>
                </a:solidFill>
              </a:rPr>
              <a:t>的公式，其中</a:t>
            </a:r>
            <a:r>
              <a:rPr lang="en-US" altLang="zh-CN" sz="2800" dirty="0">
                <a:solidFill>
                  <a:srgbClr val="002060"/>
                </a:solidFill>
              </a:rPr>
              <a:t>a</a:t>
            </a:r>
            <a:r>
              <a:rPr lang="zh-CN" altLang="en-US" sz="2800" dirty="0">
                <a:solidFill>
                  <a:srgbClr val="002060"/>
                </a:solidFill>
              </a:rPr>
              <a:t>是一个数字。例如某学徒初始魔法力为</a:t>
            </a:r>
            <a:r>
              <a:rPr lang="en-US" altLang="zh-CN" sz="2800" dirty="0">
                <a:solidFill>
                  <a:srgbClr val="002060"/>
                </a:solidFill>
              </a:rPr>
              <a:t>3</a:t>
            </a:r>
            <a:r>
              <a:rPr lang="zh-CN" altLang="en-US" sz="2800" dirty="0">
                <a:solidFill>
                  <a:srgbClr val="002060"/>
                </a:solidFill>
              </a:rPr>
              <a:t>，则</a:t>
            </a:r>
            <a:r>
              <a:rPr lang="en-US" altLang="zh-CN" sz="2800" dirty="0">
                <a:solidFill>
                  <a:srgbClr val="002060"/>
                </a:solidFill>
              </a:rPr>
              <a:t>4</a:t>
            </a:r>
            <a:r>
              <a:rPr lang="zh-CN" altLang="en-US" sz="2800" dirty="0">
                <a:solidFill>
                  <a:srgbClr val="002060"/>
                </a:solidFill>
              </a:rPr>
              <a:t>年后的魔法力为</a:t>
            </a:r>
            <a:r>
              <a:rPr lang="en-US" altLang="zh-CN" sz="2800" dirty="0">
                <a:solidFill>
                  <a:srgbClr val="002060"/>
                </a:solidFill>
              </a:rPr>
              <a:t>3+33+333+3333</a:t>
            </a:r>
            <a:r>
              <a:rPr lang="zh-CN" altLang="en-US" sz="2800" dirty="0">
                <a:solidFill>
                  <a:srgbClr val="002060"/>
                </a:solidFill>
              </a:rPr>
              <a:t>，试求</a:t>
            </a:r>
            <a:r>
              <a:rPr lang="en-US" altLang="zh-CN" sz="2800" dirty="0">
                <a:solidFill>
                  <a:srgbClr val="002060"/>
                </a:solidFill>
              </a:rPr>
              <a:t>n</a:t>
            </a:r>
            <a:r>
              <a:rPr lang="zh-CN" altLang="en-US" sz="2800" dirty="0">
                <a:solidFill>
                  <a:srgbClr val="002060"/>
                </a:solidFill>
              </a:rPr>
              <a:t>年后该学徒的魔法力</a:t>
            </a:r>
            <a:r>
              <a:rPr lang="en-US" altLang="zh-CN" sz="2800" dirty="0" err="1">
                <a:solidFill>
                  <a:srgbClr val="002060"/>
                </a:solidFill>
              </a:rPr>
              <a:t>Sn</a:t>
            </a:r>
            <a:r>
              <a:rPr lang="zh-CN" altLang="en-US" sz="2800" dirty="0">
                <a:solidFill>
                  <a:srgbClr val="002060"/>
                </a:solidFill>
              </a:rPr>
              <a:t>，其中</a:t>
            </a:r>
            <a:r>
              <a:rPr lang="en-US" altLang="zh-CN" sz="2800" dirty="0">
                <a:solidFill>
                  <a:srgbClr val="002060"/>
                </a:solidFill>
              </a:rPr>
              <a:t>a</a:t>
            </a:r>
            <a:r>
              <a:rPr lang="zh-CN" altLang="en-US" sz="2800" dirty="0">
                <a:solidFill>
                  <a:srgbClr val="002060"/>
                </a:solidFill>
              </a:rPr>
              <a:t>，</a:t>
            </a:r>
            <a:r>
              <a:rPr lang="en-US" altLang="zh-CN" sz="2800" dirty="0">
                <a:solidFill>
                  <a:srgbClr val="002060"/>
                </a:solidFill>
              </a:rPr>
              <a:t>n</a:t>
            </a:r>
            <a:r>
              <a:rPr lang="zh-CN" altLang="en-US" sz="2800" dirty="0">
                <a:solidFill>
                  <a:srgbClr val="002060"/>
                </a:solidFill>
              </a:rPr>
              <a:t>由键盘输入。</a:t>
            </a:r>
          </a:p>
        </p:txBody>
      </p:sp>
    </p:spTree>
    <p:extLst>
      <p:ext uri="{BB962C8B-B14F-4D97-AF65-F5344CB8AC3E}">
        <p14:creationId xmlns:p14="http://schemas.microsoft.com/office/powerpoint/2010/main" val="1118383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3" name="矩形 2"/>
          <p:cNvSpPr/>
          <p:nvPr/>
        </p:nvSpPr>
        <p:spPr>
          <a:xfrm>
            <a:off x="195293" y="6565503"/>
            <a:ext cx="7704856" cy="3108543"/>
          </a:xfrm>
          <a:prstGeom prst="rect">
            <a:avLst/>
          </a:prstGeom>
        </p:spPr>
        <p:txBody>
          <a:bodyPr wrap="square">
            <a:spAutoFit/>
          </a:bodyPr>
          <a:lstStyle/>
          <a:p>
            <a:r>
              <a:rPr lang="zh-CN" altLang="zh-CN" sz="2800" dirty="0">
                <a:solidFill>
                  <a:srgbClr val="002060"/>
                </a:solidFill>
              </a:rPr>
              <a:t>若真分数</a:t>
            </a:r>
            <a:r>
              <a:rPr lang="en-US" altLang="zh-CN" sz="2800" dirty="0">
                <a:solidFill>
                  <a:srgbClr val="002060"/>
                </a:solidFill>
              </a:rPr>
              <a:t>a/b</a:t>
            </a:r>
            <a:r>
              <a:rPr lang="zh-CN" altLang="zh-CN" sz="2800" dirty="0">
                <a:solidFill>
                  <a:srgbClr val="002060"/>
                </a:solidFill>
              </a:rPr>
              <a:t>中的分子</a:t>
            </a:r>
            <a:r>
              <a:rPr lang="en-US" altLang="zh-CN" sz="2800" dirty="0">
                <a:solidFill>
                  <a:srgbClr val="002060"/>
                </a:solidFill>
              </a:rPr>
              <a:t>a</a:t>
            </a:r>
            <a:r>
              <a:rPr lang="zh-CN" altLang="zh-CN" sz="2800" dirty="0">
                <a:solidFill>
                  <a:srgbClr val="002060"/>
                </a:solidFill>
              </a:rPr>
              <a:t>能整除分母</a:t>
            </a:r>
            <a:r>
              <a:rPr lang="en-US" altLang="zh-CN" sz="2800" dirty="0">
                <a:solidFill>
                  <a:srgbClr val="002060"/>
                </a:solidFill>
              </a:rPr>
              <a:t>b</a:t>
            </a:r>
            <a:r>
              <a:rPr lang="zh-CN" altLang="zh-CN" sz="2800" dirty="0">
                <a:solidFill>
                  <a:srgbClr val="002060"/>
                </a:solidFill>
              </a:rPr>
              <a:t>，则真分数经过化简直接就可以得到埃及分数，否则若真分数的分子不能整除分母，则可以从原来的分数中分解出一个分母</a:t>
            </a:r>
            <a:r>
              <a:rPr lang="en-US" altLang="zh-CN" sz="2800" dirty="0">
                <a:solidFill>
                  <a:srgbClr val="002060"/>
                </a:solidFill>
              </a:rPr>
              <a:t>c=b/a+1</a:t>
            </a:r>
            <a:r>
              <a:rPr lang="zh-CN" altLang="zh-CN" sz="2800" dirty="0">
                <a:solidFill>
                  <a:srgbClr val="002060"/>
                </a:solidFill>
              </a:rPr>
              <a:t>的埃及分数。</a:t>
            </a:r>
          </a:p>
          <a:p>
            <a:r>
              <a:rPr lang="zh-CN" altLang="zh-CN" sz="2800" dirty="0">
                <a:solidFill>
                  <a:srgbClr val="002060"/>
                </a:solidFill>
              </a:rPr>
              <a:t>分解后剩下的部分形成一个新的</a:t>
            </a:r>
            <a:r>
              <a:rPr lang="en-US" altLang="zh-CN" sz="2800" dirty="0">
                <a:solidFill>
                  <a:srgbClr val="002060"/>
                </a:solidFill>
              </a:rPr>
              <a:t>a/b</a:t>
            </a:r>
            <a:r>
              <a:rPr lang="zh-CN" altLang="zh-CN" sz="2800" dirty="0">
                <a:solidFill>
                  <a:srgbClr val="002060"/>
                </a:solidFill>
              </a:rPr>
              <a:t>，即</a:t>
            </a:r>
            <a:r>
              <a:rPr lang="en-US" altLang="zh-CN" sz="2800" dirty="0">
                <a:solidFill>
                  <a:srgbClr val="002060"/>
                </a:solidFill>
              </a:rPr>
              <a:t>a=a</a:t>
            </a:r>
            <a:r>
              <a:rPr lang="zh-CN" altLang="zh-CN" sz="2800" dirty="0">
                <a:solidFill>
                  <a:srgbClr val="002060"/>
                </a:solidFill>
              </a:rPr>
              <a:t>×</a:t>
            </a:r>
            <a:r>
              <a:rPr lang="en-US" altLang="zh-CN" sz="2800" dirty="0">
                <a:solidFill>
                  <a:srgbClr val="002060"/>
                </a:solidFill>
              </a:rPr>
              <a:t>c</a:t>
            </a:r>
            <a:r>
              <a:rPr lang="zh-CN" altLang="zh-CN" sz="2800" dirty="0">
                <a:solidFill>
                  <a:srgbClr val="002060"/>
                </a:solidFill>
              </a:rPr>
              <a:t>－</a:t>
            </a:r>
            <a:r>
              <a:rPr lang="en-US" altLang="zh-CN" sz="2800" dirty="0">
                <a:solidFill>
                  <a:srgbClr val="002060"/>
                </a:solidFill>
              </a:rPr>
              <a:t>b</a:t>
            </a:r>
            <a:r>
              <a:rPr lang="zh-CN" altLang="zh-CN" sz="2800" dirty="0">
                <a:solidFill>
                  <a:srgbClr val="002060"/>
                </a:solidFill>
              </a:rPr>
              <a:t>，</a:t>
            </a:r>
            <a:r>
              <a:rPr lang="en-US" altLang="zh-CN" sz="2800" dirty="0">
                <a:solidFill>
                  <a:srgbClr val="002060"/>
                </a:solidFill>
              </a:rPr>
              <a:t>b=b</a:t>
            </a:r>
            <a:r>
              <a:rPr lang="zh-CN" altLang="zh-CN" sz="2800" dirty="0">
                <a:solidFill>
                  <a:srgbClr val="002060"/>
                </a:solidFill>
              </a:rPr>
              <a:t>×</a:t>
            </a:r>
            <a:r>
              <a:rPr lang="en-US" altLang="zh-CN" sz="2800" dirty="0">
                <a:solidFill>
                  <a:srgbClr val="002060"/>
                </a:solidFill>
              </a:rPr>
              <a:t>c</a:t>
            </a:r>
            <a:r>
              <a:rPr lang="zh-CN" altLang="zh-CN" sz="2800" dirty="0">
                <a:solidFill>
                  <a:srgbClr val="002060"/>
                </a:solidFill>
              </a:rPr>
              <a:t>。继续用这种方法将剩余部分反复分解，最后可得到结果。</a:t>
            </a:r>
            <a:endParaRPr lang="zh-CN" altLang="en-US" sz="2800" dirty="0">
              <a:solidFill>
                <a:srgbClr val="002060"/>
              </a:solidFill>
            </a:endParaRPr>
          </a:p>
        </p:txBody>
      </p:sp>
      <p:sp>
        <p:nvSpPr>
          <p:cNvPr id="4" name="矩形 3"/>
          <p:cNvSpPr/>
          <p:nvPr/>
        </p:nvSpPr>
        <p:spPr>
          <a:xfrm>
            <a:off x="207398" y="588839"/>
            <a:ext cx="7704856" cy="5262979"/>
          </a:xfrm>
          <a:prstGeom prst="rect">
            <a:avLst/>
          </a:prstGeom>
        </p:spPr>
        <p:txBody>
          <a:bodyPr wrap="square">
            <a:spAutoFit/>
          </a:bodyPr>
          <a:lstStyle/>
          <a:p>
            <a:r>
              <a:rPr lang="en-US" altLang="zh-CN" sz="2800" dirty="0">
                <a:solidFill>
                  <a:srgbClr val="002060"/>
                </a:solidFill>
              </a:rPr>
              <a:t>【</a:t>
            </a:r>
            <a:r>
              <a:rPr lang="zh-CN" altLang="en-US" sz="2800" dirty="0">
                <a:solidFill>
                  <a:srgbClr val="002060"/>
                </a:solidFill>
              </a:rPr>
              <a:t>例题描述</a:t>
            </a:r>
            <a:r>
              <a:rPr lang="en-US" altLang="zh-CN" sz="2800" dirty="0">
                <a:solidFill>
                  <a:srgbClr val="002060"/>
                </a:solidFill>
              </a:rPr>
              <a:t>】</a:t>
            </a:r>
            <a:r>
              <a:rPr lang="zh-CN" altLang="en-US" sz="2800" dirty="0">
                <a:solidFill>
                  <a:srgbClr val="002060"/>
                </a:solidFill>
              </a:rPr>
              <a:t>埃及分数</a:t>
            </a:r>
          </a:p>
          <a:p>
            <a:r>
              <a:rPr lang="zh-CN" altLang="en-US" sz="2800" dirty="0">
                <a:solidFill>
                  <a:srgbClr val="002060"/>
                </a:solidFill>
              </a:rPr>
              <a:t>魔法学院院长将家中</a:t>
            </a:r>
            <a:r>
              <a:rPr lang="en-US" altLang="zh-CN" sz="2800" dirty="0">
                <a:solidFill>
                  <a:srgbClr val="002060"/>
                </a:solidFill>
              </a:rPr>
              <a:t>11</a:t>
            </a:r>
            <a:r>
              <a:rPr lang="zh-CN" altLang="en-US" sz="2800" dirty="0">
                <a:solidFill>
                  <a:srgbClr val="002060"/>
                </a:solidFill>
              </a:rPr>
              <a:t>匹马分给</a:t>
            </a:r>
            <a:r>
              <a:rPr lang="en-US" altLang="zh-CN" sz="2800" dirty="0">
                <a:solidFill>
                  <a:srgbClr val="002060"/>
                </a:solidFill>
              </a:rPr>
              <a:t>3</a:t>
            </a:r>
            <a:r>
              <a:rPr lang="zh-CN" altLang="en-US" sz="2800" dirty="0">
                <a:solidFill>
                  <a:srgbClr val="002060"/>
                </a:solidFill>
              </a:rPr>
              <a:t>个儿子，老大</a:t>
            </a:r>
            <a:r>
              <a:rPr lang="en-US" altLang="zh-CN" sz="2800" dirty="0">
                <a:solidFill>
                  <a:srgbClr val="002060"/>
                </a:solidFill>
              </a:rPr>
              <a:t>1/2</a:t>
            </a:r>
            <a:r>
              <a:rPr lang="zh-CN" altLang="en-US" sz="2800" dirty="0">
                <a:solidFill>
                  <a:srgbClr val="002060"/>
                </a:solidFill>
              </a:rPr>
              <a:t>，老二</a:t>
            </a:r>
            <a:r>
              <a:rPr lang="en-US" altLang="zh-CN" sz="2800" dirty="0">
                <a:solidFill>
                  <a:srgbClr val="002060"/>
                </a:solidFill>
              </a:rPr>
              <a:t>1/4</a:t>
            </a:r>
            <a:r>
              <a:rPr lang="zh-CN" altLang="en-US" sz="2800" dirty="0">
                <a:solidFill>
                  <a:srgbClr val="002060"/>
                </a:solidFill>
              </a:rPr>
              <a:t>，老三</a:t>
            </a:r>
            <a:r>
              <a:rPr lang="en-US" altLang="zh-CN" sz="2800" dirty="0">
                <a:solidFill>
                  <a:srgbClr val="002060"/>
                </a:solidFill>
              </a:rPr>
              <a:t>1/6</a:t>
            </a:r>
            <a:r>
              <a:rPr lang="zh-CN" altLang="en-US" sz="2800" dirty="0">
                <a:solidFill>
                  <a:srgbClr val="002060"/>
                </a:solidFill>
              </a:rPr>
              <a:t>。</a:t>
            </a:r>
            <a:r>
              <a:rPr lang="en-US" altLang="zh-CN" sz="2800" dirty="0">
                <a:solidFill>
                  <a:srgbClr val="002060"/>
                </a:solidFill>
              </a:rPr>
              <a:t>3</a:t>
            </a:r>
            <a:r>
              <a:rPr lang="zh-CN" altLang="en-US" sz="2800" dirty="0">
                <a:solidFill>
                  <a:srgbClr val="002060"/>
                </a:solidFill>
              </a:rPr>
              <a:t>个儿子正在无奈之际，邻居把自己家的马牵来，老大二分之一，牵走了</a:t>
            </a:r>
            <a:r>
              <a:rPr lang="en-US" altLang="zh-CN" sz="2800" dirty="0">
                <a:solidFill>
                  <a:srgbClr val="002060"/>
                </a:solidFill>
              </a:rPr>
              <a:t>6</a:t>
            </a:r>
            <a:r>
              <a:rPr lang="zh-CN" altLang="en-US" sz="2800" dirty="0">
                <a:solidFill>
                  <a:srgbClr val="002060"/>
                </a:solidFill>
              </a:rPr>
              <a:t>匹；老二四分之一，牵走了</a:t>
            </a:r>
            <a:r>
              <a:rPr lang="en-US" altLang="zh-CN" sz="2800" dirty="0">
                <a:solidFill>
                  <a:srgbClr val="002060"/>
                </a:solidFill>
              </a:rPr>
              <a:t>3</a:t>
            </a:r>
            <a:r>
              <a:rPr lang="zh-CN" altLang="en-US" sz="2800" dirty="0">
                <a:solidFill>
                  <a:srgbClr val="002060"/>
                </a:solidFill>
              </a:rPr>
              <a:t>匹；老三六分之一，牵走了</a:t>
            </a:r>
            <a:r>
              <a:rPr lang="en-US" altLang="zh-CN" sz="2800" dirty="0">
                <a:solidFill>
                  <a:srgbClr val="002060"/>
                </a:solidFill>
              </a:rPr>
              <a:t>2</a:t>
            </a:r>
            <a:r>
              <a:rPr lang="zh-CN" altLang="en-US" sz="2800" dirty="0">
                <a:solidFill>
                  <a:srgbClr val="002060"/>
                </a:solidFill>
              </a:rPr>
              <a:t>匹。一共</a:t>
            </a:r>
            <a:r>
              <a:rPr lang="en-US" altLang="zh-CN" sz="2800" dirty="0">
                <a:solidFill>
                  <a:srgbClr val="002060"/>
                </a:solidFill>
              </a:rPr>
              <a:t>11</a:t>
            </a:r>
            <a:r>
              <a:rPr lang="zh-CN" altLang="en-US" sz="2800" dirty="0">
                <a:solidFill>
                  <a:srgbClr val="002060"/>
                </a:solidFill>
              </a:rPr>
              <a:t>匹，分完后，邻居把自己的马牵了回去。即</a:t>
            </a:r>
            <a:r>
              <a:rPr lang="en-US" altLang="zh-CN" sz="2800" dirty="0">
                <a:solidFill>
                  <a:srgbClr val="002060"/>
                </a:solidFill>
              </a:rPr>
              <a:t>11/12=1/2+1/4+1/6</a:t>
            </a:r>
            <a:r>
              <a:rPr lang="zh-CN" altLang="en-US" sz="2800" dirty="0">
                <a:solidFill>
                  <a:srgbClr val="002060"/>
                </a:solidFill>
              </a:rPr>
              <a:t>。这种分子是</a:t>
            </a:r>
            <a:r>
              <a:rPr lang="en-US" altLang="zh-CN" sz="2800" dirty="0">
                <a:solidFill>
                  <a:srgbClr val="002060"/>
                </a:solidFill>
              </a:rPr>
              <a:t>1</a:t>
            </a:r>
            <a:r>
              <a:rPr lang="zh-CN" altLang="en-US" sz="2800" dirty="0">
                <a:solidFill>
                  <a:srgbClr val="002060"/>
                </a:solidFill>
              </a:rPr>
              <a:t>的分数，叫做埃及分数，因为古代埃及人在进行分数运算时，只使用分子是</a:t>
            </a:r>
            <a:r>
              <a:rPr lang="en-US" altLang="zh-CN" sz="2800" dirty="0">
                <a:solidFill>
                  <a:srgbClr val="002060"/>
                </a:solidFill>
              </a:rPr>
              <a:t>1</a:t>
            </a:r>
            <a:r>
              <a:rPr lang="zh-CN" altLang="en-US" sz="2800" dirty="0">
                <a:solidFill>
                  <a:srgbClr val="002060"/>
                </a:solidFill>
              </a:rPr>
              <a:t>的分数。</a:t>
            </a:r>
          </a:p>
          <a:p>
            <a:r>
              <a:rPr lang="zh-CN" altLang="en-US" sz="2800" dirty="0">
                <a:solidFill>
                  <a:srgbClr val="002060"/>
                </a:solidFill>
              </a:rPr>
              <a:t>现输入一个真分数，请将该分数分解为埃及分数。如：</a:t>
            </a:r>
            <a:r>
              <a:rPr lang="en-US" altLang="zh-CN" sz="2800" dirty="0">
                <a:solidFill>
                  <a:srgbClr val="002060"/>
                </a:solidFill>
              </a:rPr>
              <a:t>8/11=1/2+1/5+1/55+1/110</a:t>
            </a:r>
            <a:r>
              <a:rPr lang="zh-CN" altLang="en-US" sz="2800" dirty="0">
                <a:solidFill>
                  <a:srgbClr val="002060"/>
                </a:solidFill>
              </a:rPr>
              <a:t>。</a:t>
            </a:r>
          </a:p>
        </p:txBody>
      </p:sp>
    </p:spTree>
    <p:extLst>
      <p:ext uri="{BB962C8B-B14F-4D97-AF65-F5344CB8AC3E}">
        <p14:creationId xmlns:p14="http://schemas.microsoft.com/office/powerpoint/2010/main" val="3469093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顺序结构</a:t>
            </a:r>
            <a:endParaRPr lang="zh-CN" altLang="en-US" b="1" dirty="0">
              <a:solidFill>
                <a:srgbClr val="002060"/>
              </a:solidFill>
            </a:endParaRPr>
          </a:p>
        </p:txBody>
      </p:sp>
      <p:sp>
        <p:nvSpPr>
          <p:cNvPr id="3" name="内容占位符 2"/>
          <p:cNvSpPr>
            <a:spLocks noGrp="1"/>
          </p:cNvSpPr>
          <p:nvPr>
            <p:ph idx="1"/>
          </p:nvPr>
        </p:nvSpPr>
        <p:spPr>
          <a:xfrm>
            <a:off x="-1458" y="876871"/>
            <a:ext cx="8121521" cy="3240360"/>
          </a:xfrm>
        </p:spPr>
        <p:txBody>
          <a:bodyPr>
            <a:noAutofit/>
          </a:bodyPr>
          <a:lstStyle/>
          <a:p>
            <a:r>
              <a:rPr lang="en-US" altLang="zh-CN" sz="2800" dirty="0">
                <a:solidFill>
                  <a:srgbClr val="002060"/>
                </a:solidFill>
              </a:rPr>
              <a:t>【</a:t>
            </a:r>
            <a:r>
              <a:rPr lang="zh-CN" altLang="en-US" sz="2800" dirty="0">
                <a:solidFill>
                  <a:srgbClr val="002060"/>
                </a:solidFill>
              </a:rPr>
              <a:t>上机实践</a:t>
            </a:r>
            <a:r>
              <a:rPr lang="en-US" altLang="zh-CN" sz="2800" dirty="0">
                <a:solidFill>
                  <a:srgbClr val="002060"/>
                </a:solidFill>
              </a:rPr>
              <a:t>】</a:t>
            </a:r>
            <a:r>
              <a:rPr lang="zh-CN" altLang="en-US" sz="2800" dirty="0">
                <a:solidFill>
                  <a:srgbClr val="002060"/>
                </a:solidFill>
              </a:rPr>
              <a:t>求三角形面积</a:t>
            </a:r>
          </a:p>
          <a:p>
            <a:r>
              <a:rPr lang="zh-CN" altLang="en-US" sz="2800" dirty="0" smtClean="0">
                <a:solidFill>
                  <a:srgbClr val="002060"/>
                </a:solidFill>
              </a:rPr>
              <a:t>三角形</a:t>
            </a:r>
            <a:r>
              <a:rPr lang="zh-CN" altLang="en-US" sz="2800" dirty="0">
                <a:solidFill>
                  <a:srgbClr val="002060"/>
                </a:solidFill>
              </a:rPr>
              <a:t>魔法阵是魔法师公认的最强大的阵形之一，因为三角形有着稳固、坚定、耐压的特点。现输入三角形的三边长，求三角形面积（假设输入的</a:t>
            </a:r>
            <a:r>
              <a:rPr lang="en-US" altLang="zh-CN" sz="2800" dirty="0">
                <a:solidFill>
                  <a:srgbClr val="002060"/>
                </a:solidFill>
              </a:rPr>
              <a:t>a</a:t>
            </a:r>
            <a:r>
              <a:rPr lang="zh-CN" altLang="en-US" sz="2800" dirty="0">
                <a:solidFill>
                  <a:srgbClr val="002060"/>
                </a:solidFill>
              </a:rPr>
              <a:t>，</a:t>
            </a:r>
            <a:r>
              <a:rPr lang="en-US" altLang="zh-CN" sz="2800" dirty="0">
                <a:solidFill>
                  <a:srgbClr val="002060"/>
                </a:solidFill>
              </a:rPr>
              <a:t>b</a:t>
            </a:r>
            <a:r>
              <a:rPr lang="zh-CN" altLang="en-US" sz="2800" dirty="0">
                <a:solidFill>
                  <a:srgbClr val="002060"/>
                </a:solidFill>
              </a:rPr>
              <a:t>，</a:t>
            </a:r>
            <a:r>
              <a:rPr lang="en-US" altLang="zh-CN" sz="2800" dirty="0">
                <a:solidFill>
                  <a:srgbClr val="002060"/>
                </a:solidFill>
              </a:rPr>
              <a:t>c</a:t>
            </a:r>
            <a:r>
              <a:rPr lang="zh-CN" altLang="en-US" sz="2800" dirty="0">
                <a:solidFill>
                  <a:srgbClr val="002060"/>
                </a:solidFill>
              </a:rPr>
              <a:t>能构成三角形）。</a:t>
            </a:r>
          </a:p>
        </p:txBody>
      </p:sp>
      <p:sp>
        <p:nvSpPr>
          <p:cNvPr id="5" name="等腰三角形 4"/>
          <p:cNvSpPr/>
          <p:nvPr/>
        </p:nvSpPr>
        <p:spPr>
          <a:xfrm>
            <a:off x="2619871" y="4117231"/>
            <a:ext cx="3528392" cy="12241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TextBox 5"/>
          <p:cNvSpPr txBox="1"/>
          <p:nvPr/>
        </p:nvSpPr>
        <p:spPr>
          <a:xfrm>
            <a:off x="2763887" y="4438838"/>
            <a:ext cx="3960440" cy="1384995"/>
          </a:xfrm>
          <a:prstGeom prst="rect">
            <a:avLst/>
          </a:prstGeom>
          <a:noFill/>
        </p:spPr>
        <p:txBody>
          <a:bodyPr wrap="square" rtlCol="0">
            <a:spAutoFit/>
          </a:bodyPr>
          <a:lstStyle/>
          <a:p>
            <a:r>
              <a:rPr lang="en-US" altLang="zh-CN" sz="2800" dirty="0" smtClean="0">
                <a:solidFill>
                  <a:srgbClr val="002060"/>
                </a:solidFill>
              </a:rPr>
              <a:t>a                   b</a:t>
            </a:r>
          </a:p>
          <a:p>
            <a:r>
              <a:rPr lang="en-US" altLang="zh-CN" sz="2800" dirty="0">
                <a:solidFill>
                  <a:srgbClr val="002060"/>
                </a:solidFill>
              </a:rPr>
              <a:t> </a:t>
            </a:r>
            <a:endParaRPr lang="en-US" altLang="zh-CN" sz="2800" dirty="0" smtClean="0">
              <a:solidFill>
                <a:srgbClr val="002060"/>
              </a:solidFill>
            </a:endParaRPr>
          </a:p>
          <a:p>
            <a:r>
              <a:rPr lang="en-US" altLang="zh-CN" sz="2800" dirty="0">
                <a:solidFill>
                  <a:srgbClr val="002060"/>
                </a:solidFill>
              </a:rPr>
              <a:t> </a:t>
            </a:r>
            <a:r>
              <a:rPr lang="en-US" altLang="zh-CN" sz="2800" dirty="0" smtClean="0">
                <a:solidFill>
                  <a:srgbClr val="002060"/>
                </a:solidFill>
              </a:rPr>
              <a:t>            c</a:t>
            </a:r>
            <a:endParaRPr lang="zh-CN" altLang="en-US" sz="2800" dirty="0">
              <a:solidFill>
                <a:srgbClr val="002060"/>
              </a:solidFill>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591" y="6097109"/>
            <a:ext cx="7949884" cy="2772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33228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3" name="矩形 2"/>
          <p:cNvSpPr/>
          <p:nvPr/>
        </p:nvSpPr>
        <p:spPr>
          <a:xfrm>
            <a:off x="195293" y="3109119"/>
            <a:ext cx="7704856" cy="7417415"/>
          </a:xfrm>
          <a:prstGeom prst="rect">
            <a:avLst/>
          </a:prstGeom>
        </p:spPr>
        <p:txBody>
          <a:bodyPr wrap="square">
            <a:spAutoFit/>
          </a:bodyPr>
          <a:lstStyle/>
          <a:p>
            <a:r>
              <a:rPr lang="zh-CN" altLang="en-US" sz="2800" dirty="0">
                <a:solidFill>
                  <a:srgbClr val="002060"/>
                </a:solidFill>
              </a:rPr>
              <a:t>例如求</a:t>
            </a:r>
            <a:r>
              <a:rPr lang="en-US" altLang="zh-CN" sz="2800" dirty="0">
                <a:solidFill>
                  <a:srgbClr val="002060"/>
                </a:solidFill>
              </a:rPr>
              <a:t>1+2+3…+100</a:t>
            </a:r>
            <a:r>
              <a:rPr lang="zh-CN" altLang="en-US" sz="2800" dirty="0">
                <a:solidFill>
                  <a:srgbClr val="002060"/>
                </a:solidFill>
              </a:rPr>
              <a:t>的值的程序我们可以这样写：</a:t>
            </a:r>
            <a:endParaRPr lang="en-US" altLang="zh-CN" sz="2800" dirty="0" smtClean="0">
              <a:solidFill>
                <a:srgbClr val="002060"/>
              </a:solidFill>
            </a:endParaRPr>
          </a:p>
          <a:p>
            <a:r>
              <a:rPr lang="en-US" altLang="zh-CN" sz="2800" dirty="0" smtClean="0">
                <a:solidFill>
                  <a:srgbClr val="002060"/>
                </a:solidFill>
              </a:rPr>
              <a:t>#</a:t>
            </a:r>
            <a:r>
              <a:rPr lang="en-US" altLang="zh-CN" sz="2800" dirty="0">
                <a:solidFill>
                  <a:srgbClr val="002060"/>
                </a:solidFill>
              </a:rPr>
              <a:t>include &lt;</a:t>
            </a:r>
            <a:r>
              <a:rPr lang="en-US" altLang="zh-CN" sz="2800" dirty="0" err="1">
                <a:solidFill>
                  <a:srgbClr val="002060"/>
                </a:solidFill>
              </a:rPr>
              <a:t>iostream</a:t>
            </a:r>
            <a:r>
              <a:rPr lang="en-US" altLang="zh-CN" sz="2800" dirty="0">
                <a:solidFill>
                  <a:srgbClr val="002060"/>
                </a:solidFill>
              </a:rPr>
              <a:t>&gt;</a:t>
            </a:r>
          </a:p>
          <a:p>
            <a:r>
              <a:rPr lang="en-US" altLang="zh-CN" sz="2800" dirty="0">
                <a:solidFill>
                  <a:srgbClr val="002060"/>
                </a:solidFill>
              </a:rPr>
              <a:t>using namespace </a:t>
            </a:r>
            <a:r>
              <a:rPr lang="en-US" altLang="zh-CN" sz="2800" dirty="0" err="1">
                <a:solidFill>
                  <a:srgbClr val="002060"/>
                </a:solidFill>
              </a:rPr>
              <a:t>std</a:t>
            </a:r>
            <a:r>
              <a:rPr lang="en-US" altLang="zh-CN" sz="2800" dirty="0">
                <a:solidFill>
                  <a:srgbClr val="002060"/>
                </a:solidFill>
              </a:rPr>
              <a:t>;</a:t>
            </a:r>
          </a:p>
          <a:p>
            <a:endParaRPr lang="en-US" altLang="zh-CN" sz="2800" dirty="0">
              <a:solidFill>
                <a:srgbClr val="002060"/>
              </a:solidFill>
            </a:endParaRPr>
          </a:p>
          <a:p>
            <a:r>
              <a:rPr lang="en-US" altLang="zh-CN" sz="2800" dirty="0" err="1">
                <a:solidFill>
                  <a:srgbClr val="002060"/>
                </a:solidFill>
              </a:rPr>
              <a:t>int</a:t>
            </a:r>
            <a:r>
              <a:rPr lang="en-US" altLang="zh-CN" sz="2800" dirty="0">
                <a:solidFill>
                  <a:srgbClr val="002060"/>
                </a:solidFill>
              </a:rPr>
              <a:t> main()</a:t>
            </a:r>
          </a:p>
          <a:p>
            <a:r>
              <a:rPr lang="en-US" altLang="zh-CN" sz="2800" dirty="0">
                <a:solidFill>
                  <a:srgbClr val="002060"/>
                </a:solidFill>
              </a:rPr>
              <a:t>{</a:t>
            </a:r>
          </a:p>
          <a:p>
            <a:r>
              <a:rPr lang="en-US" altLang="zh-CN" sz="2800" dirty="0">
                <a:solidFill>
                  <a:srgbClr val="002060"/>
                </a:solidFill>
              </a:rPr>
              <a:t>  </a:t>
            </a:r>
            <a:r>
              <a:rPr lang="en-US" altLang="zh-CN" sz="2800" dirty="0" err="1">
                <a:solidFill>
                  <a:srgbClr val="002060"/>
                </a:solidFill>
              </a:rPr>
              <a:t>int</a:t>
            </a:r>
            <a:r>
              <a:rPr lang="en-US" altLang="zh-CN" sz="2800" dirty="0">
                <a:solidFill>
                  <a:srgbClr val="002060"/>
                </a:solidFill>
              </a:rPr>
              <a:t> i=1,sum=0;</a:t>
            </a:r>
          </a:p>
          <a:p>
            <a:r>
              <a:rPr lang="en-US" altLang="zh-CN" sz="2800" dirty="0">
                <a:solidFill>
                  <a:srgbClr val="002060"/>
                </a:solidFill>
              </a:rPr>
              <a:t>  do</a:t>
            </a:r>
          </a:p>
          <a:p>
            <a:r>
              <a:rPr lang="en-US" altLang="zh-CN" sz="2800" dirty="0">
                <a:solidFill>
                  <a:srgbClr val="002060"/>
                </a:solidFill>
              </a:rPr>
              <a:t>  {</a:t>
            </a:r>
          </a:p>
          <a:p>
            <a:r>
              <a:rPr lang="en-US" altLang="zh-CN" sz="2800" dirty="0">
                <a:solidFill>
                  <a:srgbClr val="002060"/>
                </a:solidFill>
              </a:rPr>
              <a:t>    sum=</a:t>
            </a:r>
            <a:r>
              <a:rPr lang="en-US" altLang="zh-CN" sz="2800" dirty="0" err="1">
                <a:solidFill>
                  <a:srgbClr val="002060"/>
                </a:solidFill>
              </a:rPr>
              <a:t>sum+i</a:t>
            </a:r>
            <a:r>
              <a:rPr lang="en-US" altLang="zh-CN" sz="2800" dirty="0">
                <a:solidFill>
                  <a:srgbClr val="002060"/>
                </a:solidFill>
              </a:rPr>
              <a:t>;</a:t>
            </a:r>
          </a:p>
          <a:p>
            <a:r>
              <a:rPr lang="en-US" altLang="zh-CN" sz="2800" dirty="0">
                <a:solidFill>
                  <a:srgbClr val="002060"/>
                </a:solidFill>
              </a:rPr>
              <a:t>    i++;</a:t>
            </a:r>
          </a:p>
          <a:p>
            <a:r>
              <a:rPr lang="en-US" altLang="zh-CN" sz="2800" dirty="0">
                <a:solidFill>
                  <a:srgbClr val="002060"/>
                </a:solidFill>
              </a:rPr>
              <a:t>  } while(i&lt;=100);</a:t>
            </a:r>
          </a:p>
          <a:p>
            <a:r>
              <a:rPr lang="en-US" altLang="zh-CN" sz="2800" dirty="0">
                <a:solidFill>
                  <a:srgbClr val="002060"/>
                </a:solidFill>
              </a:rPr>
              <a:t>  </a:t>
            </a:r>
            <a:r>
              <a:rPr lang="en-US" altLang="zh-CN" sz="2800" dirty="0" err="1">
                <a:solidFill>
                  <a:srgbClr val="002060"/>
                </a:solidFill>
              </a:rPr>
              <a:t>cout</a:t>
            </a:r>
            <a:r>
              <a:rPr lang="en-US" altLang="zh-CN" sz="2800" dirty="0">
                <a:solidFill>
                  <a:srgbClr val="002060"/>
                </a:solidFill>
              </a:rPr>
              <a:t>&lt;&lt;sum&lt;&lt;</a:t>
            </a:r>
            <a:r>
              <a:rPr lang="en-US" altLang="zh-CN" sz="2800" dirty="0" err="1">
                <a:solidFill>
                  <a:srgbClr val="002060"/>
                </a:solidFill>
              </a:rPr>
              <a:t>endl</a:t>
            </a:r>
            <a:r>
              <a:rPr lang="en-US" altLang="zh-CN" sz="2800" dirty="0">
                <a:solidFill>
                  <a:srgbClr val="002060"/>
                </a:solidFill>
              </a:rPr>
              <a:t>;</a:t>
            </a:r>
          </a:p>
          <a:p>
            <a:r>
              <a:rPr lang="en-US" altLang="zh-CN" sz="2800" dirty="0">
                <a:solidFill>
                  <a:srgbClr val="002060"/>
                </a:solidFill>
              </a:rPr>
              <a:t>  system("pause");</a:t>
            </a:r>
          </a:p>
          <a:p>
            <a:r>
              <a:rPr lang="en-US" altLang="zh-CN" sz="2800" dirty="0">
                <a:solidFill>
                  <a:srgbClr val="002060"/>
                </a:solidFill>
              </a:rPr>
              <a:t>  return 0;</a:t>
            </a:r>
          </a:p>
          <a:p>
            <a:r>
              <a:rPr lang="en-US" altLang="zh-CN" sz="2800" dirty="0">
                <a:solidFill>
                  <a:srgbClr val="002060"/>
                </a:solidFill>
              </a:rPr>
              <a:t>}</a:t>
            </a:r>
          </a:p>
        </p:txBody>
      </p:sp>
      <p:sp>
        <p:nvSpPr>
          <p:cNvPr id="4" name="矩形 3"/>
          <p:cNvSpPr/>
          <p:nvPr/>
        </p:nvSpPr>
        <p:spPr>
          <a:xfrm>
            <a:off x="207398" y="588839"/>
            <a:ext cx="7704856" cy="2246769"/>
          </a:xfrm>
          <a:prstGeom prst="rect">
            <a:avLst/>
          </a:prstGeom>
        </p:spPr>
        <p:txBody>
          <a:bodyPr wrap="square">
            <a:spAutoFit/>
          </a:bodyPr>
          <a:lstStyle/>
          <a:p>
            <a:r>
              <a:rPr lang="en-US" altLang="zh-CN" sz="2800" dirty="0" err="1">
                <a:solidFill>
                  <a:srgbClr val="002060"/>
                </a:solidFill>
              </a:rPr>
              <a:t>do~while</a:t>
            </a:r>
            <a:r>
              <a:rPr lang="zh-CN" altLang="en-US" sz="2800" dirty="0">
                <a:solidFill>
                  <a:srgbClr val="002060"/>
                </a:solidFill>
              </a:rPr>
              <a:t>语句的特点是先执行循环体，然后判断循环条件是否成立。其一般形式为</a:t>
            </a:r>
          </a:p>
          <a:p>
            <a:r>
              <a:rPr lang="en-US" altLang="zh-CN" sz="2800" dirty="0">
                <a:solidFill>
                  <a:srgbClr val="002060"/>
                </a:solidFill>
              </a:rPr>
              <a:t>do</a:t>
            </a:r>
          </a:p>
          <a:p>
            <a:r>
              <a:rPr lang="en-US" altLang="zh-CN" sz="2800" dirty="0">
                <a:solidFill>
                  <a:srgbClr val="002060"/>
                </a:solidFill>
              </a:rPr>
              <a:t>  </a:t>
            </a:r>
            <a:r>
              <a:rPr lang="zh-CN" altLang="en-US" sz="2800" dirty="0">
                <a:solidFill>
                  <a:srgbClr val="002060"/>
                </a:solidFill>
              </a:rPr>
              <a:t>循环体语句</a:t>
            </a:r>
          </a:p>
          <a:p>
            <a:r>
              <a:rPr lang="en-US" altLang="zh-CN" sz="2800" dirty="0">
                <a:solidFill>
                  <a:srgbClr val="002060"/>
                </a:solidFill>
              </a:rPr>
              <a:t>while(</a:t>
            </a:r>
            <a:r>
              <a:rPr lang="zh-CN" altLang="en-US" sz="2800" dirty="0">
                <a:solidFill>
                  <a:srgbClr val="002060"/>
                </a:solidFill>
              </a:rPr>
              <a:t>表达式</a:t>
            </a:r>
            <a:r>
              <a:rPr lang="en-US" altLang="zh-CN" sz="2800" dirty="0">
                <a:solidFill>
                  <a:srgbClr val="002060"/>
                </a:solidFill>
              </a:rPr>
              <a:t>);</a:t>
            </a:r>
          </a:p>
        </p:txBody>
      </p:sp>
    </p:spTree>
    <p:extLst>
      <p:ext uri="{BB962C8B-B14F-4D97-AF65-F5344CB8AC3E}">
        <p14:creationId xmlns:p14="http://schemas.microsoft.com/office/powerpoint/2010/main" val="4109166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4" name="矩形 3"/>
          <p:cNvSpPr/>
          <p:nvPr/>
        </p:nvSpPr>
        <p:spPr>
          <a:xfrm>
            <a:off x="207398" y="588839"/>
            <a:ext cx="7704856" cy="3108543"/>
          </a:xfrm>
          <a:prstGeom prst="rect">
            <a:avLst/>
          </a:prstGeom>
        </p:spPr>
        <p:txBody>
          <a:bodyPr wrap="square">
            <a:spAutoFit/>
          </a:bodyPr>
          <a:lstStyle/>
          <a:p>
            <a:r>
              <a:rPr lang="zh-CN" altLang="zh-CN" sz="2800" dirty="0">
                <a:solidFill>
                  <a:srgbClr val="002060"/>
                </a:solidFill>
              </a:rPr>
              <a:t>【例题描述】菜单程序的实现</a:t>
            </a:r>
          </a:p>
          <a:p>
            <a:r>
              <a:rPr lang="zh-CN" altLang="zh-CN" sz="2800" dirty="0">
                <a:solidFill>
                  <a:srgbClr val="002060"/>
                </a:solidFill>
              </a:rPr>
              <a:t>如图</a:t>
            </a:r>
            <a:r>
              <a:rPr lang="en-US" altLang="zh-CN" sz="2800" dirty="0">
                <a:solidFill>
                  <a:srgbClr val="002060"/>
                </a:solidFill>
              </a:rPr>
              <a:t>2.6</a:t>
            </a:r>
            <a:r>
              <a:rPr lang="zh-CN" altLang="zh-CN" sz="2800" dirty="0">
                <a:solidFill>
                  <a:srgbClr val="002060"/>
                </a:solidFill>
              </a:rPr>
              <a:t>所示，张琪曼要编写一个小学生算术练习系统，该系统的菜单项包括</a:t>
            </a:r>
            <a:r>
              <a:rPr lang="en-US" altLang="zh-CN" sz="2800" dirty="0">
                <a:solidFill>
                  <a:srgbClr val="002060"/>
                </a:solidFill>
              </a:rPr>
              <a:t>1.</a:t>
            </a:r>
            <a:r>
              <a:rPr lang="zh-CN" altLang="zh-CN" sz="2800" dirty="0">
                <a:solidFill>
                  <a:srgbClr val="002060"/>
                </a:solidFill>
              </a:rPr>
              <a:t>加法；</a:t>
            </a:r>
            <a:r>
              <a:rPr lang="en-US" altLang="zh-CN" sz="2800" dirty="0">
                <a:solidFill>
                  <a:srgbClr val="002060"/>
                </a:solidFill>
              </a:rPr>
              <a:t>2.</a:t>
            </a:r>
            <a:r>
              <a:rPr lang="zh-CN" altLang="zh-CN" sz="2800" dirty="0">
                <a:solidFill>
                  <a:srgbClr val="002060"/>
                </a:solidFill>
              </a:rPr>
              <a:t>减法；</a:t>
            </a:r>
            <a:r>
              <a:rPr lang="en-US" altLang="zh-CN" sz="2800" dirty="0">
                <a:solidFill>
                  <a:srgbClr val="002060"/>
                </a:solidFill>
              </a:rPr>
              <a:t>3.</a:t>
            </a:r>
            <a:r>
              <a:rPr lang="zh-CN" altLang="zh-CN" sz="2800" dirty="0">
                <a:solidFill>
                  <a:srgbClr val="002060"/>
                </a:solidFill>
              </a:rPr>
              <a:t>乘法；</a:t>
            </a:r>
            <a:r>
              <a:rPr lang="en-US" altLang="zh-CN" sz="2800" dirty="0">
                <a:solidFill>
                  <a:srgbClr val="002060"/>
                </a:solidFill>
              </a:rPr>
              <a:t>4.</a:t>
            </a:r>
            <a:r>
              <a:rPr lang="zh-CN" altLang="zh-CN" sz="2800" dirty="0">
                <a:solidFill>
                  <a:srgbClr val="002060"/>
                </a:solidFill>
              </a:rPr>
              <a:t>除法；</a:t>
            </a:r>
            <a:r>
              <a:rPr lang="en-US" altLang="zh-CN" sz="2800" dirty="0">
                <a:solidFill>
                  <a:srgbClr val="002060"/>
                </a:solidFill>
              </a:rPr>
              <a:t>5.</a:t>
            </a:r>
            <a:r>
              <a:rPr lang="zh-CN" altLang="zh-CN" sz="2800" dirty="0">
                <a:solidFill>
                  <a:srgbClr val="002060"/>
                </a:solidFill>
              </a:rPr>
              <a:t>退出。编程实现进入系统后显示菜单，等待用户选择，然后执行相应的功能（设每个子功能暂设置为一个输出结果的功能），执行完毕后返回主菜单，直至选择退出。</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5695" y="3901207"/>
            <a:ext cx="5819797" cy="3528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8429975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4" name="矩形 3"/>
          <p:cNvSpPr/>
          <p:nvPr/>
        </p:nvSpPr>
        <p:spPr>
          <a:xfrm>
            <a:off x="207398" y="588839"/>
            <a:ext cx="7704856" cy="5693866"/>
          </a:xfrm>
          <a:prstGeom prst="rect">
            <a:avLst/>
          </a:prstGeom>
        </p:spPr>
        <p:txBody>
          <a:bodyPr wrap="square">
            <a:spAutoFit/>
          </a:bodyPr>
          <a:lstStyle/>
          <a:p>
            <a:r>
              <a:rPr lang="en-US" altLang="zh-CN" sz="2800" dirty="0">
                <a:solidFill>
                  <a:srgbClr val="002060"/>
                </a:solidFill>
              </a:rPr>
              <a:t>for</a:t>
            </a:r>
            <a:r>
              <a:rPr lang="zh-CN" altLang="en-US" sz="2800" dirty="0">
                <a:solidFill>
                  <a:srgbClr val="002060"/>
                </a:solidFill>
              </a:rPr>
              <a:t>语句是</a:t>
            </a:r>
            <a:r>
              <a:rPr lang="en-US" altLang="zh-CN" sz="2800" dirty="0">
                <a:solidFill>
                  <a:srgbClr val="002060"/>
                </a:solidFill>
              </a:rPr>
              <a:t>C++</a:t>
            </a:r>
            <a:r>
              <a:rPr lang="zh-CN" altLang="en-US" sz="2800" dirty="0">
                <a:solidFill>
                  <a:srgbClr val="002060"/>
                </a:solidFill>
              </a:rPr>
              <a:t>语言里使用最为灵活的语句，它完全可以代替</a:t>
            </a:r>
            <a:r>
              <a:rPr lang="en-US" altLang="zh-CN" sz="2800" dirty="0">
                <a:solidFill>
                  <a:srgbClr val="002060"/>
                </a:solidFill>
              </a:rPr>
              <a:t>while</a:t>
            </a:r>
            <a:r>
              <a:rPr lang="zh-CN" altLang="en-US" sz="2800" dirty="0">
                <a:solidFill>
                  <a:srgbClr val="002060"/>
                </a:solidFill>
              </a:rPr>
              <a:t>语句。一般形式如下：</a:t>
            </a:r>
          </a:p>
          <a:p>
            <a:r>
              <a:rPr lang="en-US" altLang="zh-CN" sz="2800" dirty="0">
                <a:solidFill>
                  <a:srgbClr val="002060"/>
                </a:solidFill>
              </a:rPr>
              <a:t>for(</a:t>
            </a:r>
            <a:r>
              <a:rPr lang="zh-CN" altLang="en-US" sz="2800" dirty="0">
                <a:solidFill>
                  <a:srgbClr val="002060"/>
                </a:solidFill>
              </a:rPr>
              <a:t>循环变量赋初值；循环条件</a:t>
            </a:r>
            <a:r>
              <a:rPr lang="en-US" altLang="zh-CN" sz="2800" dirty="0">
                <a:solidFill>
                  <a:srgbClr val="002060"/>
                </a:solidFill>
              </a:rPr>
              <a:t>;</a:t>
            </a:r>
            <a:r>
              <a:rPr lang="zh-CN" altLang="en-US" sz="2800" dirty="0">
                <a:solidFill>
                  <a:srgbClr val="002060"/>
                </a:solidFill>
              </a:rPr>
              <a:t>循环变量增值</a:t>
            </a:r>
            <a:r>
              <a:rPr lang="en-US" altLang="zh-CN" sz="2800" dirty="0">
                <a:solidFill>
                  <a:srgbClr val="002060"/>
                </a:solidFill>
              </a:rPr>
              <a:t>)</a:t>
            </a:r>
          </a:p>
          <a:p>
            <a:r>
              <a:rPr lang="en-US" altLang="zh-CN" sz="2800" dirty="0">
                <a:solidFill>
                  <a:srgbClr val="002060"/>
                </a:solidFill>
              </a:rPr>
              <a:t>       </a:t>
            </a:r>
            <a:r>
              <a:rPr lang="zh-CN" altLang="en-US" sz="2800" dirty="0">
                <a:solidFill>
                  <a:srgbClr val="002060"/>
                </a:solidFill>
              </a:rPr>
              <a:t>表达式</a:t>
            </a:r>
            <a:r>
              <a:rPr lang="en-US" altLang="zh-CN" sz="2800" dirty="0">
                <a:solidFill>
                  <a:srgbClr val="002060"/>
                </a:solidFill>
              </a:rPr>
              <a:t>1      </a:t>
            </a:r>
            <a:r>
              <a:rPr lang="zh-CN" altLang="en-US" sz="2800" dirty="0">
                <a:solidFill>
                  <a:srgbClr val="002060"/>
                </a:solidFill>
              </a:rPr>
              <a:t>表达式</a:t>
            </a:r>
            <a:r>
              <a:rPr lang="en-US" altLang="zh-CN" sz="2800" dirty="0">
                <a:solidFill>
                  <a:srgbClr val="002060"/>
                </a:solidFill>
              </a:rPr>
              <a:t>2   </a:t>
            </a:r>
            <a:r>
              <a:rPr lang="zh-CN" altLang="en-US" sz="2800" dirty="0">
                <a:solidFill>
                  <a:srgbClr val="002060"/>
                </a:solidFill>
              </a:rPr>
              <a:t>表达式</a:t>
            </a:r>
            <a:r>
              <a:rPr lang="en-US" altLang="zh-CN" sz="2800" dirty="0">
                <a:solidFill>
                  <a:srgbClr val="002060"/>
                </a:solidFill>
              </a:rPr>
              <a:t>3</a:t>
            </a:r>
          </a:p>
          <a:p>
            <a:r>
              <a:rPr lang="zh-CN" altLang="en-US" sz="2800" dirty="0">
                <a:solidFill>
                  <a:srgbClr val="002060"/>
                </a:solidFill>
              </a:rPr>
              <a:t>它的执行过程如下：</a:t>
            </a:r>
          </a:p>
          <a:p>
            <a:r>
              <a:rPr lang="zh-CN" altLang="en-US" sz="2800" dirty="0">
                <a:solidFill>
                  <a:srgbClr val="002060"/>
                </a:solidFill>
              </a:rPr>
              <a:t>（１）	先求解表达式</a:t>
            </a:r>
            <a:r>
              <a:rPr lang="en-US" altLang="zh-CN" sz="2800" dirty="0">
                <a:solidFill>
                  <a:srgbClr val="002060"/>
                </a:solidFill>
              </a:rPr>
              <a:t>1</a:t>
            </a:r>
            <a:r>
              <a:rPr lang="zh-CN" altLang="en-US" sz="2800" dirty="0">
                <a:solidFill>
                  <a:srgbClr val="002060"/>
                </a:solidFill>
              </a:rPr>
              <a:t>。</a:t>
            </a:r>
          </a:p>
          <a:p>
            <a:r>
              <a:rPr lang="zh-CN" altLang="en-US" sz="2800" dirty="0">
                <a:solidFill>
                  <a:srgbClr val="002060"/>
                </a:solidFill>
              </a:rPr>
              <a:t>（２）	求解表达式</a:t>
            </a:r>
            <a:r>
              <a:rPr lang="en-US" altLang="zh-CN" sz="2800" dirty="0">
                <a:solidFill>
                  <a:srgbClr val="002060"/>
                </a:solidFill>
              </a:rPr>
              <a:t>2</a:t>
            </a:r>
            <a:r>
              <a:rPr lang="zh-CN" altLang="en-US" sz="2800" dirty="0">
                <a:solidFill>
                  <a:srgbClr val="002060"/>
                </a:solidFill>
              </a:rPr>
              <a:t>，若其值为真，则执行</a:t>
            </a:r>
            <a:r>
              <a:rPr lang="en-US" altLang="zh-CN" sz="2800" dirty="0">
                <a:solidFill>
                  <a:srgbClr val="002060"/>
                </a:solidFill>
              </a:rPr>
              <a:t>for</a:t>
            </a:r>
            <a:r>
              <a:rPr lang="zh-CN" altLang="en-US" sz="2800" dirty="0">
                <a:solidFill>
                  <a:srgbClr val="002060"/>
                </a:solidFill>
              </a:rPr>
              <a:t>语句的内嵌语句，然后执行下面第（</a:t>
            </a:r>
            <a:r>
              <a:rPr lang="en-US" altLang="zh-CN" sz="2800" dirty="0">
                <a:solidFill>
                  <a:srgbClr val="002060"/>
                </a:solidFill>
              </a:rPr>
              <a:t>3</a:t>
            </a:r>
            <a:r>
              <a:rPr lang="zh-CN" altLang="en-US" sz="2800" dirty="0">
                <a:solidFill>
                  <a:srgbClr val="002060"/>
                </a:solidFill>
              </a:rPr>
              <a:t>）步。若为假，则结束循环，转到第（</a:t>
            </a:r>
            <a:r>
              <a:rPr lang="en-US" altLang="zh-CN" sz="2800" dirty="0">
                <a:solidFill>
                  <a:srgbClr val="002060"/>
                </a:solidFill>
              </a:rPr>
              <a:t>5</a:t>
            </a:r>
            <a:r>
              <a:rPr lang="zh-CN" altLang="en-US" sz="2800" dirty="0">
                <a:solidFill>
                  <a:srgbClr val="002060"/>
                </a:solidFill>
              </a:rPr>
              <a:t>）步。</a:t>
            </a:r>
          </a:p>
          <a:p>
            <a:r>
              <a:rPr lang="zh-CN" altLang="en-US" sz="2800" dirty="0">
                <a:solidFill>
                  <a:srgbClr val="002060"/>
                </a:solidFill>
              </a:rPr>
              <a:t>（３）	求解表达式</a:t>
            </a:r>
            <a:r>
              <a:rPr lang="en-US" altLang="zh-CN" sz="2800" dirty="0">
                <a:solidFill>
                  <a:srgbClr val="002060"/>
                </a:solidFill>
              </a:rPr>
              <a:t>3</a:t>
            </a:r>
            <a:r>
              <a:rPr lang="zh-CN" altLang="en-US" sz="2800" dirty="0">
                <a:solidFill>
                  <a:srgbClr val="002060"/>
                </a:solidFill>
              </a:rPr>
              <a:t>。</a:t>
            </a:r>
          </a:p>
          <a:p>
            <a:r>
              <a:rPr lang="zh-CN" altLang="en-US" sz="2800" dirty="0">
                <a:solidFill>
                  <a:srgbClr val="002060"/>
                </a:solidFill>
              </a:rPr>
              <a:t>（４）	转回上面第（</a:t>
            </a:r>
            <a:r>
              <a:rPr lang="en-US" altLang="zh-CN" sz="2800" dirty="0">
                <a:solidFill>
                  <a:srgbClr val="002060"/>
                </a:solidFill>
              </a:rPr>
              <a:t>2</a:t>
            </a:r>
            <a:r>
              <a:rPr lang="zh-CN" altLang="en-US" sz="2800" dirty="0">
                <a:solidFill>
                  <a:srgbClr val="002060"/>
                </a:solidFill>
              </a:rPr>
              <a:t>）步骤继续执行。</a:t>
            </a:r>
          </a:p>
          <a:p>
            <a:r>
              <a:rPr lang="zh-CN" altLang="en-US" sz="2800" dirty="0">
                <a:solidFill>
                  <a:srgbClr val="002060"/>
                </a:solidFill>
              </a:rPr>
              <a:t>（５）	循环结束，执行</a:t>
            </a:r>
            <a:r>
              <a:rPr lang="en-US" altLang="zh-CN" sz="2800" dirty="0">
                <a:solidFill>
                  <a:srgbClr val="002060"/>
                </a:solidFill>
              </a:rPr>
              <a:t>for</a:t>
            </a:r>
            <a:r>
              <a:rPr lang="zh-CN" altLang="en-US" sz="2800" dirty="0">
                <a:solidFill>
                  <a:srgbClr val="002060"/>
                </a:solidFill>
              </a:rPr>
              <a:t>语句下面的一个语句。</a:t>
            </a:r>
          </a:p>
        </p:txBody>
      </p:sp>
      <p:sp>
        <p:nvSpPr>
          <p:cNvPr id="3" name="矩形 2"/>
          <p:cNvSpPr/>
          <p:nvPr/>
        </p:nvSpPr>
        <p:spPr>
          <a:xfrm>
            <a:off x="495430" y="6282705"/>
            <a:ext cx="7416824" cy="4401205"/>
          </a:xfrm>
          <a:prstGeom prst="rect">
            <a:avLst/>
          </a:prstGeom>
        </p:spPr>
        <p:txBody>
          <a:bodyPr wrap="square">
            <a:spAutoFit/>
          </a:bodyPr>
          <a:lstStyle/>
          <a:p>
            <a:r>
              <a:rPr lang="en-US" altLang="zh-CN" dirty="0">
                <a:solidFill>
                  <a:srgbClr val="002060"/>
                </a:solidFill>
              </a:rPr>
              <a:t>#include &lt;</a:t>
            </a:r>
            <a:r>
              <a:rPr lang="en-US" altLang="zh-CN" dirty="0" err="1">
                <a:solidFill>
                  <a:srgbClr val="002060"/>
                </a:solidFill>
              </a:rPr>
              <a:t>iostream</a:t>
            </a:r>
            <a:r>
              <a:rPr lang="en-US" altLang="zh-CN" dirty="0">
                <a:solidFill>
                  <a:srgbClr val="002060"/>
                </a:solidFill>
              </a:rPr>
              <a:t>&gt;</a:t>
            </a:r>
          </a:p>
          <a:p>
            <a:r>
              <a:rPr lang="en-US" altLang="zh-CN" dirty="0">
                <a:solidFill>
                  <a:srgbClr val="002060"/>
                </a:solidFill>
              </a:rPr>
              <a:t>using namespace </a:t>
            </a:r>
            <a:r>
              <a:rPr lang="en-US" altLang="zh-CN" dirty="0" err="1">
                <a:solidFill>
                  <a:srgbClr val="002060"/>
                </a:solidFill>
              </a:rPr>
              <a:t>std</a:t>
            </a:r>
            <a:r>
              <a:rPr lang="en-US" altLang="zh-CN" dirty="0">
                <a:solidFill>
                  <a:srgbClr val="002060"/>
                </a:solidFill>
              </a:rPr>
              <a:t>;</a:t>
            </a:r>
          </a:p>
          <a:p>
            <a:endParaRPr lang="en-US" altLang="zh-CN" dirty="0">
              <a:solidFill>
                <a:srgbClr val="002060"/>
              </a:solidFill>
            </a:endParaRPr>
          </a:p>
          <a:p>
            <a:r>
              <a:rPr lang="en-US" altLang="zh-CN" dirty="0" err="1">
                <a:solidFill>
                  <a:srgbClr val="002060"/>
                </a:solidFill>
              </a:rPr>
              <a:t>int</a:t>
            </a:r>
            <a:r>
              <a:rPr lang="en-US" altLang="zh-CN" dirty="0">
                <a:solidFill>
                  <a:srgbClr val="002060"/>
                </a:solidFill>
              </a:rPr>
              <a:t> main()</a:t>
            </a:r>
          </a:p>
          <a:p>
            <a:r>
              <a:rPr lang="en-US" altLang="zh-CN" dirty="0">
                <a:solidFill>
                  <a:srgbClr val="002060"/>
                </a:solidFill>
              </a:rPr>
              <a:t>{</a:t>
            </a:r>
          </a:p>
          <a:p>
            <a:r>
              <a:rPr lang="en-US" altLang="zh-CN" dirty="0">
                <a:solidFill>
                  <a:srgbClr val="002060"/>
                </a:solidFill>
              </a:rPr>
              <a:t>  </a:t>
            </a:r>
            <a:r>
              <a:rPr lang="en-US" altLang="zh-CN" dirty="0" err="1">
                <a:solidFill>
                  <a:srgbClr val="002060"/>
                </a:solidFill>
              </a:rPr>
              <a:t>int</a:t>
            </a:r>
            <a:r>
              <a:rPr lang="en-US" altLang="zh-CN" dirty="0">
                <a:solidFill>
                  <a:srgbClr val="002060"/>
                </a:solidFill>
              </a:rPr>
              <a:t> sum=0,i;//</a:t>
            </a:r>
            <a:r>
              <a:rPr lang="zh-CN" altLang="en-US" dirty="0">
                <a:solidFill>
                  <a:srgbClr val="002060"/>
                </a:solidFill>
              </a:rPr>
              <a:t>定义循环变量</a:t>
            </a:r>
            <a:r>
              <a:rPr lang="en-US" altLang="zh-CN" dirty="0">
                <a:solidFill>
                  <a:srgbClr val="002060"/>
                </a:solidFill>
              </a:rPr>
              <a:t>i </a:t>
            </a:r>
          </a:p>
          <a:p>
            <a:r>
              <a:rPr lang="en-US" altLang="zh-CN" dirty="0">
                <a:solidFill>
                  <a:srgbClr val="002060"/>
                </a:solidFill>
              </a:rPr>
              <a:t>  for(i=1;i&lt;=100;i++)//i</a:t>
            </a:r>
            <a:r>
              <a:rPr lang="zh-CN" altLang="en-US" dirty="0">
                <a:solidFill>
                  <a:srgbClr val="002060"/>
                </a:solidFill>
              </a:rPr>
              <a:t>赋初值；循环条件</a:t>
            </a:r>
            <a:r>
              <a:rPr lang="en-US" altLang="zh-CN" dirty="0">
                <a:solidFill>
                  <a:srgbClr val="002060"/>
                </a:solidFill>
              </a:rPr>
              <a:t>;i</a:t>
            </a:r>
            <a:r>
              <a:rPr lang="zh-CN" altLang="en-US" dirty="0">
                <a:solidFill>
                  <a:srgbClr val="002060"/>
                </a:solidFill>
              </a:rPr>
              <a:t>每次自增</a:t>
            </a:r>
            <a:r>
              <a:rPr lang="en-US" altLang="zh-CN" dirty="0">
                <a:solidFill>
                  <a:srgbClr val="002060"/>
                </a:solidFill>
              </a:rPr>
              <a:t>1 </a:t>
            </a:r>
          </a:p>
          <a:p>
            <a:r>
              <a:rPr lang="en-US" altLang="zh-CN" dirty="0">
                <a:solidFill>
                  <a:srgbClr val="002060"/>
                </a:solidFill>
              </a:rPr>
              <a:t>  {</a:t>
            </a:r>
          </a:p>
          <a:p>
            <a:r>
              <a:rPr lang="en-US" altLang="zh-CN" dirty="0">
                <a:solidFill>
                  <a:srgbClr val="002060"/>
                </a:solidFill>
              </a:rPr>
              <a:t>    sum+=i;//</a:t>
            </a:r>
            <a:r>
              <a:rPr lang="zh-CN" altLang="en-US" dirty="0">
                <a:solidFill>
                  <a:srgbClr val="002060"/>
                </a:solidFill>
              </a:rPr>
              <a:t>即</a:t>
            </a:r>
            <a:r>
              <a:rPr lang="en-US" altLang="zh-CN" dirty="0">
                <a:solidFill>
                  <a:srgbClr val="002060"/>
                </a:solidFill>
              </a:rPr>
              <a:t>sum=</a:t>
            </a:r>
            <a:r>
              <a:rPr lang="en-US" altLang="zh-CN" dirty="0" err="1">
                <a:solidFill>
                  <a:srgbClr val="002060"/>
                </a:solidFill>
              </a:rPr>
              <a:t>sum+i</a:t>
            </a:r>
            <a:r>
              <a:rPr lang="en-US" altLang="zh-CN" dirty="0">
                <a:solidFill>
                  <a:srgbClr val="002060"/>
                </a:solidFill>
              </a:rPr>
              <a:t> </a:t>
            </a:r>
          </a:p>
          <a:p>
            <a:r>
              <a:rPr lang="en-US" altLang="zh-CN" dirty="0">
                <a:solidFill>
                  <a:srgbClr val="002060"/>
                </a:solidFill>
              </a:rPr>
              <a:t>  }</a:t>
            </a:r>
          </a:p>
          <a:p>
            <a:r>
              <a:rPr lang="en-US" altLang="zh-CN" dirty="0">
                <a:solidFill>
                  <a:srgbClr val="002060"/>
                </a:solidFill>
              </a:rPr>
              <a:t>  </a:t>
            </a:r>
            <a:r>
              <a:rPr lang="en-US" altLang="zh-CN" dirty="0" err="1">
                <a:solidFill>
                  <a:srgbClr val="002060"/>
                </a:solidFill>
              </a:rPr>
              <a:t>cout</a:t>
            </a:r>
            <a:r>
              <a:rPr lang="en-US" altLang="zh-CN" dirty="0">
                <a:solidFill>
                  <a:srgbClr val="002060"/>
                </a:solidFill>
              </a:rPr>
              <a:t>&lt;&lt;sum&lt;&lt;</a:t>
            </a:r>
            <a:r>
              <a:rPr lang="en-US" altLang="zh-CN" dirty="0" err="1">
                <a:solidFill>
                  <a:srgbClr val="002060"/>
                </a:solidFill>
              </a:rPr>
              <a:t>endl</a:t>
            </a:r>
            <a:r>
              <a:rPr lang="en-US" altLang="zh-CN" dirty="0">
                <a:solidFill>
                  <a:srgbClr val="002060"/>
                </a:solidFill>
              </a:rPr>
              <a:t>;</a:t>
            </a:r>
          </a:p>
          <a:p>
            <a:r>
              <a:rPr lang="en-US" altLang="zh-CN" dirty="0">
                <a:solidFill>
                  <a:srgbClr val="002060"/>
                </a:solidFill>
              </a:rPr>
              <a:t>  system("pause");</a:t>
            </a:r>
          </a:p>
          <a:p>
            <a:r>
              <a:rPr lang="en-US" altLang="zh-CN" dirty="0">
                <a:solidFill>
                  <a:srgbClr val="002060"/>
                </a:solidFill>
              </a:rPr>
              <a:t>  return 0;</a:t>
            </a:r>
          </a:p>
          <a:p>
            <a:r>
              <a:rPr lang="en-US" altLang="zh-CN" dirty="0">
                <a:solidFill>
                  <a:srgbClr val="002060"/>
                </a:solidFill>
              </a:rPr>
              <a:t>}</a:t>
            </a:r>
          </a:p>
        </p:txBody>
      </p:sp>
    </p:spTree>
    <p:extLst>
      <p:ext uri="{BB962C8B-B14F-4D97-AF65-F5344CB8AC3E}">
        <p14:creationId xmlns:p14="http://schemas.microsoft.com/office/powerpoint/2010/main" val="692976607"/>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4" name="矩形 3"/>
          <p:cNvSpPr/>
          <p:nvPr/>
        </p:nvSpPr>
        <p:spPr>
          <a:xfrm>
            <a:off x="207398" y="588839"/>
            <a:ext cx="7704856" cy="5693866"/>
          </a:xfrm>
          <a:prstGeom prst="rect">
            <a:avLst/>
          </a:prstGeom>
        </p:spPr>
        <p:txBody>
          <a:bodyPr wrap="square">
            <a:spAutoFit/>
          </a:bodyPr>
          <a:lstStyle/>
          <a:p>
            <a:r>
              <a:rPr lang="en-US" altLang="zh-CN" sz="2800" dirty="0">
                <a:solidFill>
                  <a:srgbClr val="002060"/>
                </a:solidFill>
              </a:rPr>
              <a:t>for</a:t>
            </a:r>
            <a:r>
              <a:rPr lang="zh-CN" altLang="en-US" sz="2800" dirty="0">
                <a:solidFill>
                  <a:srgbClr val="002060"/>
                </a:solidFill>
              </a:rPr>
              <a:t>语句是</a:t>
            </a:r>
            <a:r>
              <a:rPr lang="en-US" altLang="zh-CN" sz="2800" dirty="0">
                <a:solidFill>
                  <a:srgbClr val="002060"/>
                </a:solidFill>
              </a:rPr>
              <a:t>C++</a:t>
            </a:r>
            <a:r>
              <a:rPr lang="zh-CN" altLang="en-US" sz="2800" dirty="0">
                <a:solidFill>
                  <a:srgbClr val="002060"/>
                </a:solidFill>
              </a:rPr>
              <a:t>语言里使用最为灵活的语句，它完全可以代替</a:t>
            </a:r>
            <a:r>
              <a:rPr lang="en-US" altLang="zh-CN" sz="2800" dirty="0">
                <a:solidFill>
                  <a:srgbClr val="002060"/>
                </a:solidFill>
              </a:rPr>
              <a:t>while</a:t>
            </a:r>
            <a:r>
              <a:rPr lang="zh-CN" altLang="en-US" sz="2800" dirty="0">
                <a:solidFill>
                  <a:srgbClr val="002060"/>
                </a:solidFill>
              </a:rPr>
              <a:t>语句。一般形式如下：</a:t>
            </a:r>
          </a:p>
          <a:p>
            <a:r>
              <a:rPr lang="en-US" altLang="zh-CN" sz="2800" dirty="0">
                <a:solidFill>
                  <a:srgbClr val="002060"/>
                </a:solidFill>
              </a:rPr>
              <a:t>for(</a:t>
            </a:r>
            <a:r>
              <a:rPr lang="zh-CN" altLang="en-US" sz="2800" dirty="0">
                <a:solidFill>
                  <a:srgbClr val="002060"/>
                </a:solidFill>
              </a:rPr>
              <a:t>循环变量赋初值；循环条件</a:t>
            </a:r>
            <a:r>
              <a:rPr lang="en-US" altLang="zh-CN" sz="2800" dirty="0">
                <a:solidFill>
                  <a:srgbClr val="002060"/>
                </a:solidFill>
              </a:rPr>
              <a:t>;</a:t>
            </a:r>
            <a:r>
              <a:rPr lang="zh-CN" altLang="en-US" sz="2800" dirty="0">
                <a:solidFill>
                  <a:srgbClr val="002060"/>
                </a:solidFill>
              </a:rPr>
              <a:t>循环变量增值</a:t>
            </a:r>
            <a:r>
              <a:rPr lang="en-US" altLang="zh-CN" sz="2800" dirty="0">
                <a:solidFill>
                  <a:srgbClr val="002060"/>
                </a:solidFill>
              </a:rPr>
              <a:t>)</a:t>
            </a:r>
          </a:p>
          <a:p>
            <a:r>
              <a:rPr lang="en-US" altLang="zh-CN" sz="2800" dirty="0">
                <a:solidFill>
                  <a:srgbClr val="002060"/>
                </a:solidFill>
              </a:rPr>
              <a:t>       </a:t>
            </a:r>
            <a:r>
              <a:rPr lang="zh-CN" altLang="en-US" sz="2800" dirty="0">
                <a:solidFill>
                  <a:srgbClr val="002060"/>
                </a:solidFill>
              </a:rPr>
              <a:t>表达式</a:t>
            </a:r>
            <a:r>
              <a:rPr lang="en-US" altLang="zh-CN" sz="2800" dirty="0">
                <a:solidFill>
                  <a:srgbClr val="002060"/>
                </a:solidFill>
              </a:rPr>
              <a:t>1      </a:t>
            </a:r>
            <a:r>
              <a:rPr lang="zh-CN" altLang="en-US" sz="2800" dirty="0">
                <a:solidFill>
                  <a:srgbClr val="002060"/>
                </a:solidFill>
              </a:rPr>
              <a:t>表达式</a:t>
            </a:r>
            <a:r>
              <a:rPr lang="en-US" altLang="zh-CN" sz="2800" dirty="0">
                <a:solidFill>
                  <a:srgbClr val="002060"/>
                </a:solidFill>
              </a:rPr>
              <a:t>2   </a:t>
            </a:r>
            <a:r>
              <a:rPr lang="zh-CN" altLang="en-US" sz="2800" dirty="0">
                <a:solidFill>
                  <a:srgbClr val="002060"/>
                </a:solidFill>
              </a:rPr>
              <a:t>表达式</a:t>
            </a:r>
            <a:r>
              <a:rPr lang="en-US" altLang="zh-CN" sz="2800" dirty="0">
                <a:solidFill>
                  <a:srgbClr val="002060"/>
                </a:solidFill>
              </a:rPr>
              <a:t>3</a:t>
            </a:r>
          </a:p>
          <a:p>
            <a:r>
              <a:rPr lang="zh-CN" altLang="en-US" sz="2800" dirty="0">
                <a:solidFill>
                  <a:srgbClr val="002060"/>
                </a:solidFill>
              </a:rPr>
              <a:t>它的执行过程如下：</a:t>
            </a:r>
          </a:p>
          <a:p>
            <a:r>
              <a:rPr lang="zh-CN" altLang="en-US" sz="2800" dirty="0">
                <a:solidFill>
                  <a:srgbClr val="002060"/>
                </a:solidFill>
              </a:rPr>
              <a:t>（１）	先求解表达式</a:t>
            </a:r>
            <a:r>
              <a:rPr lang="en-US" altLang="zh-CN" sz="2800" dirty="0">
                <a:solidFill>
                  <a:srgbClr val="002060"/>
                </a:solidFill>
              </a:rPr>
              <a:t>1</a:t>
            </a:r>
            <a:r>
              <a:rPr lang="zh-CN" altLang="en-US" sz="2800" dirty="0">
                <a:solidFill>
                  <a:srgbClr val="002060"/>
                </a:solidFill>
              </a:rPr>
              <a:t>。</a:t>
            </a:r>
          </a:p>
          <a:p>
            <a:r>
              <a:rPr lang="zh-CN" altLang="en-US" sz="2800" dirty="0">
                <a:solidFill>
                  <a:srgbClr val="002060"/>
                </a:solidFill>
              </a:rPr>
              <a:t>（２）	求解表达式</a:t>
            </a:r>
            <a:r>
              <a:rPr lang="en-US" altLang="zh-CN" sz="2800" dirty="0">
                <a:solidFill>
                  <a:srgbClr val="002060"/>
                </a:solidFill>
              </a:rPr>
              <a:t>2</a:t>
            </a:r>
            <a:r>
              <a:rPr lang="zh-CN" altLang="en-US" sz="2800" dirty="0">
                <a:solidFill>
                  <a:srgbClr val="002060"/>
                </a:solidFill>
              </a:rPr>
              <a:t>，若其值为真，则执行</a:t>
            </a:r>
            <a:r>
              <a:rPr lang="en-US" altLang="zh-CN" sz="2800" dirty="0">
                <a:solidFill>
                  <a:srgbClr val="002060"/>
                </a:solidFill>
              </a:rPr>
              <a:t>for</a:t>
            </a:r>
            <a:r>
              <a:rPr lang="zh-CN" altLang="en-US" sz="2800" dirty="0">
                <a:solidFill>
                  <a:srgbClr val="002060"/>
                </a:solidFill>
              </a:rPr>
              <a:t>语句的内嵌语句，然后执行下面第（</a:t>
            </a:r>
            <a:r>
              <a:rPr lang="en-US" altLang="zh-CN" sz="2800" dirty="0">
                <a:solidFill>
                  <a:srgbClr val="002060"/>
                </a:solidFill>
              </a:rPr>
              <a:t>3</a:t>
            </a:r>
            <a:r>
              <a:rPr lang="zh-CN" altLang="en-US" sz="2800" dirty="0">
                <a:solidFill>
                  <a:srgbClr val="002060"/>
                </a:solidFill>
              </a:rPr>
              <a:t>）步。若为假，则结束循环，转到第（</a:t>
            </a:r>
            <a:r>
              <a:rPr lang="en-US" altLang="zh-CN" sz="2800" dirty="0">
                <a:solidFill>
                  <a:srgbClr val="002060"/>
                </a:solidFill>
              </a:rPr>
              <a:t>5</a:t>
            </a:r>
            <a:r>
              <a:rPr lang="zh-CN" altLang="en-US" sz="2800" dirty="0">
                <a:solidFill>
                  <a:srgbClr val="002060"/>
                </a:solidFill>
              </a:rPr>
              <a:t>）步。</a:t>
            </a:r>
          </a:p>
          <a:p>
            <a:r>
              <a:rPr lang="zh-CN" altLang="en-US" sz="2800" dirty="0">
                <a:solidFill>
                  <a:srgbClr val="002060"/>
                </a:solidFill>
              </a:rPr>
              <a:t>（３）	求解表达式</a:t>
            </a:r>
            <a:r>
              <a:rPr lang="en-US" altLang="zh-CN" sz="2800" dirty="0">
                <a:solidFill>
                  <a:srgbClr val="002060"/>
                </a:solidFill>
              </a:rPr>
              <a:t>3</a:t>
            </a:r>
            <a:r>
              <a:rPr lang="zh-CN" altLang="en-US" sz="2800" dirty="0">
                <a:solidFill>
                  <a:srgbClr val="002060"/>
                </a:solidFill>
              </a:rPr>
              <a:t>。</a:t>
            </a:r>
          </a:p>
          <a:p>
            <a:r>
              <a:rPr lang="zh-CN" altLang="en-US" sz="2800" dirty="0">
                <a:solidFill>
                  <a:srgbClr val="002060"/>
                </a:solidFill>
              </a:rPr>
              <a:t>（４）	转回上面第（</a:t>
            </a:r>
            <a:r>
              <a:rPr lang="en-US" altLang="zh-CN" sz="2800" dirty="0">
                <a:solidFill>
                  <a:srgbClr val="002060"/>
                </a:solidFill>
              </a:rPr>
              <a:t>2</a:t>
            </a:r>
            <a:r>
              <a:rPr lang="zh-CN" altLang="en-US" sz="2800" dirty="0">
                <a:solidFill>
                  <a:srgbClr val="002060"/>
                </a:solidFill>
              </a:rPr>
              <a:t>）步骤继续执行。</a:t>
            </a:r>
          </a:p>
          <a:p>
            <a:r>
              <a:rPr lang="zh-CN" altLang="en-US" sz="2800" dirty="0">
                <a:solidFill>
                  <a:srgbClr val="002060"/>
                </a:solidFill>
              </a:rPr>
              <a:t>（５）	循环结束，执行</a:t>
            </a:r>
            <a:r>
              <a:rPr lang="en-US" altLang="zh-CN" sz="2800" dirty="0">
                <a:solidFill>
                  <a:srgbClr val="002060"/>
                </a:solidFill>
              </a:rPr>
              <a:t>for</a:t>
            </a:r>
            <a:r>
              <a:rPr lang="zh-CN" altLang="en-US" sz="2800" dirty="0">
                <a:solidFill>
                  <a:srgbClr val="002060"/>
                </a:solidFill>
              </a:rPr>
              <a:t>语句下面的一个语句。</a:t>
            </a:r>
          </a:p>
        </p:txBody>
      </p:sp>
      <p:sp>
        <p:nvSpPr>
          <p:cNvPr id="3" name="矩形 2"/>
          <p:cNvSpPr/>
          <p:nvPr/>
        </p:nvSpPr>
        <p:spPr>
          <a:xfrm>
            <a:off x="495430" y="6282705"/>
            <a:ext cx="7416824" cy="4401205"/>
          </a:xfrm>
          <a:prstGeom prst="rect">
            <a:avLst/>
          </a:prstGeom>
        </p:spPr>
        <p:txBody>
          <a:bodyPr wrap="square">
            <a:spAutoFit/>
          </a:bodyPr>
          <a:lstStyle/>
          <a:p>
            <a:r>
              <a:rPr lang="en-US" altLang="zh-CN" dirty="0">
                <a:solidFill>
                  <a:srgbClr val="002060"/>
                </a:solidFill>
              </a:rPr>
              <a:t>#include &lt;</a:t>
            </a:r>
            <a:r>
              <a:rPr lang="en-US" altLang="zh-CN" dirty="0" err="1">
                <a:solidFill>
                  <a:srgbClr val="002060"/>
                </a:solidFill>
              </a:rPr>
              <a:t>iostream</a:t>
            </a:r>
            <a:r>
              <a:rPr lang="en-US" altLang="zh-CN" dirty="0">
                <a:solidFill>
                  <a:srgbClr val="002060"/>
                </a:solidFill>
              </a:rPr>
              <a:t>&gt;</a:t>
            </a:r>
          </a:p>
          <a:p>
            <a:r>
              <a:rPr lang="en-US" altLang="zh-CN" dirty="0">
                <a:solidFill>
                  <a:srgbClr val="002060"/>
                </a:solidFill>
              </a:rPr>
              <a:t>using namespace </a:t>
            </a:r>
            <a:r>
              <a:rPr lang="en-US" altLang="zh-CN" dirty="0" err="1">
                <a:solidFill>
                  <a:srgbClr val="002060"/>
                </a:solidFill>
              </a:rPr>
              <a:t>std</a:t>
            </a:r>
            <a:r>
              <a:rPr lang="en-US" altLang="zh-CN" dirty="0">
                <a:solidFill>
                  <a:srgbClr val="002060"/>
                </a:solidFill>
              </a:rPr>
              <a:t>;</a:t>
            </a:r>
          </a:p>
          <a:p>
            <a:endParaRPr lang="en-US" altLang="zh-CN" dirty="0">
              <a:solidFill>
                <a:srgbClr val="002060"/>
              </a:solidFill>
            </a:endParaRPr>
          </a:p>
          <a:p>
            <a:r>
              <a:rPr lang="en-US" altLang="zh-CN" dirty="0" err="1">
                <a:solidFill>
                  <a:srgbClr val="002060"/>
                </a:solidFill>
              </a:rPr>
              <a:t>int</a:t>
            </a:r>
            <a:r>
              <a:rPr lang="en-US" altLang="zh-CN" dirty="0">
                <a:solidFill>
                  <a:srgbClr val="002060"/>
                </a:solidFill>
              </a:rPr>
              <a:t> main()</a:t>
            </a:r>
          </a:p>
          <a:p>
            <a:r>
              <a:rPr lang="en-US" altLang="zh-CN" dirty="0">
                <a:solidFill>
                  <a:srgbClr val="002060"/>
                </a:solidFill>
              </a:rPr>
              <a:t>{</a:t>
            </a:r>
          </a:p>
          <a:p>
            <a:r>
              <a:rPr lang="en-US" altLang="zh-CN" dirty="0">
                <a:solidFill>
                  <a:srgbClr val="002060"/>
                </a:solidFill>
              </a:rPr>
              <a:t>  </a:t>
            </a:r>
            <a:r>
              <a:rPr lang="en-US" altLang="zh-CN" dirty="0" err="1">
                <a:solidFill>
                  <a:srgbClr val="002060"/>
                </a:solidFill>
              </a:rPr>
              <a:t>int</a:t>
            </a:r>
            <a:r>
              <a:rPr lang="en-US" altLang="zh-CN" dirty="0">
                <a:solidFill>
                  <a:srgbClr val="002060"/>
                </a:solidFill>
              </a:rPr>
              <a:t> sum=0,i;//</a:t>
            </a:r>
            <a:r>
              <a:rPr lang="zh-CN" altLang="en-US" dirty="0">
                <a:solidFill>
                  <a:srgbClr val="002060"/>
                </a:solidFill>
              </a:rPr>
              <a:t>定义循环变量</a:t>
            </a:r>
            <a:r>
              <a:rPr lang="en-US" altLang="zh-CN" dirty="0">
                <a:solidFill>
                  <a:srgbClr val="002060"/>
                </a:solidFill>
              </a:rPr>
              <a:t>i </a:t>
            </a:r>
          </a:p>
          <a:p>
            <a:r>
              <a:rPr lang="en-US" altLang="zh-CN" dirty="0">
                <a:solidFill>
                  <a:srgbClr val="002060"/>
                </a:solidFill>
              </a:rPr>
              <a:t>  for(i=1;i&lt;=100;i++)//i</a:t>
            </a:r>
            <a:r>
              <a:rPr lang="zh-CN" altLang="en-US" dirty="0">
                <a:solidFill>
                  <a:srgbClr val="002060"/>
                </a:solidFill>
              </a:rPr>
              <a:t>赋初值；循环条件</a:t>
            </a:r>
            <a:r>
              <a:rPr lang="en-US" altLang="zh-CN" dirty="0">
                <a:solidFill>
                  <a:srgbClr val="002060"/>
                </a:solidFill>
              </a:rPr>
              <a:t>;i</a:t>
            </a:r>
            <a:r>
              <a:rPr lang="zh-CN" altLang="en-US" dirty="0">
                <a:solidFill>
                  <a:srgbClr val="002060"/>
                </a:solidFill>
              </a:rPr>
              <a:t>每次自增</a:t>
            </a:r>
            <a:r>
              <a:rPr lang="en-US" altLang="zh-CN" dirty="0">
                <a:solidFill>
                  <a:srgbClr val="002060"/>
                </a:solidFill>
              </a:rPr>
              <a:t>1 </a:t>
            </a:r>
          </a:p>
          <a:p>
            <a:r>
              <a:rPr lang="en-US" altLang="zh-CN" dirty="0">
                <a:solidFill>
                  <a:srgbClr val="002060"/>
                </a:solidFill>
              </a:rPr>
              <a:t>  {</a:t>
            </a:r>
          </a:p>
          <a:p>
            <a:r>
              <a:rPr lang="en-US" altLang="zh-CN" dirty="0">
                <a:solidFill>
                  <a:srgbClr val="002060"/>
                </a:solidFill>
              </a:rPr>
              <a:t>    sum+=i;//</a:t>
            </a:r>
            <a:r>
              <a:rPr lang="zh-CN" altLang="en-US" dirty="0">
                <a:solidFill>
                  <a:srgbClr val="002060"/>
                </a:solidFill>
              </a:rPr>
              <a:t>即</a:t>
            </a:r>
            <a:r>
              <a:rPr lang="en-US" altLang="zh-CN" dirty="0">
                <a:solidFill>
                  <a:srgbClr val="002060"/>
                </a:solidFill>
              </a:rPr>
              <a:t>sum=</a:t>
            </a:r>
            <a:r>
              <a:rPr lang="en-US" altLang="zh-CN" dirty="0" err="1">
                <a:solidFill>
                  <a:srgbClr val="002060"/>
                </a:solidFill>
              </a:rPr>
              <a:t>sum+i</a:t>
            </a:r>
            <a:r>
              <a:rPr lang="en-US" altLang="zh-CN" dirty="0">
                <a:solidFill>
                  <a:srgbClr val="002060"/>
                </a:solidFill>
              </a:rPr>
              <a:t> </a:t>
            </a:r>
          </a:p>
          <a:p>
            <a:r>
              <a:rPr lang="en-US" altLang="zh-CN" dirty="0">
                <a:solidFill>
                  <a:srgbClr val="002060"/>
                </a:solidFill>
              </a:rPr>
              <a:t>  }</a:t>
            </a:r>
          </a:p>
          <a:p>
            <a:r>
              <a:rPr lang="en-US" altLang="zh-CN" dirty="0">
                <a:solidFill>
                  <a:srgbClr val="002060"/>
                </a:solidFill>
              </a:rPr>
              <a:t>  </a:t>
            </a:r>
            <a:r>
              <a:rPr lang="en-US" altLang="zh-CN" dirty="0" err="1">
                <a:solidFill>
                  <a:srgbClr val="002060"/>
                </a:solidFill>
              </a:rPr>
              <a:t>cout</a:t>
            </a:r>
            <a:r>
              <a:rPr lang="en-US" altLang="zh-CN" dirty="0">
                <a:solidFill>
                  <a:srgbClr val="002060"/>
                </a:solidFill>
              </a:rPr>
              <a:t>&lt;&lt;sum&lt;&lt;</a:t>
            </a:r>
            <a:r>
              <a:rPr lang="en-US" altLang="zh-CN" dirty="0" err="1">
                <a:solidFill>
                  <a:srgbClr val="002060"/>
                </a:solidFill>
              </a:rPr>
              <a:t>endl</a:t>
            </a:r>
            <a:r>
              <a:rPr lang="en-US" altLang="zh-CN" dirty="0">
                <a:solidFill>
                  <a:srgbClr val="002060"/>
                </a:solidFill>
              </a:rPr>
              <a:t>;</a:t>
            </a:r>
          </a:p>
          <a:p>
            <a:r>
              <a:rPr lang="en-US" altLang="zh-CN" dirty="0">
                <a:solidFill>
                  <a:srgbClr val="002060"/>
                </a:solidFill>
              </a:rPr>
              <a:t>  system("pause");</a:t>
            </a:r>
          </a:p>
          <a:p>
            <a:r>
              <a:rPr lang="en-US" altLang="zh-CN" dirty="0">
                <a:solidFill>
                  <a:srgbClr val="002060"/>
                </a:solidFill>
              </a:rPr>
              <a:t>  return 0;</a:t>
            </a:r>
          </a:p>
          <a:p>
            <a:r>
              <a:rPr lang="en-US" altLang="zh-CN" dirty="0">
                <a:solidFill>
                  <a:srgbClr val="002060"/>
                </a:solidFill>
              </a:rPr>
              <a:t>}</a:t>
            </a:r>
          </a:p>
        </p:txBody>
      </p:sp>
    </p:spTree>
    <p:extLst>
      <p:ext uri="{BB962C8B-B14F-4D97-AF65-F5344CB8AC3E}">
        <p14:creationId xmlns:p14="http://schemas.microsoft.com/office/powerpoint/2010/main" val="121898153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4" name="矩形 3"/>
          <p:cNvSpPr/>
          <p:nvPr/>
        </p:nvSpPr>
        <p:spPr>
          <a:xfrm>
            <a:off x="207398" y="588839"/>
            <a:ext cx="7704856" cy="2677656"/>
          </a:xfrm>
          <a:prstGeom prst="rect">
            <a:avLst/>
          </a:prstGeom>
        </p:spPr>
        <p:txBody>
          <a:bodyPr wrap="square">
            <a:spAutoFit/>
          </a:bodyPr>
          <a:lstStyle/>
          <a:p>
            <a:r>
              <a:rPr lang="zh-CN" altLang="zh-CN" sz="2800" dirty="0">
                <a:solidFill>
                  <a:srgbClr val="002060"/>
                </a:solidFill>
              </a:rPr>
              <a:t>【上机实践】计算数列和</a:t>
            </a:r>
          </a:p>
          <a:p>
            <a:r>
              <a:rPr lang="zh-CN" altLang="zh-CN" sz="2800" dirty="0">
                <a:solidFill>
                  <a:srgbClr val="002060"/>
                </a:solidFill>
              </a:rPr>
              <a:t>墨老师在黑板上写了一行字：“试编程计算</a:t>
            </a:r>
            <a:r>
              <a:rPr lang="en-US" altLang="zh-CN" sz="2800" dirty="0">
                <a:solidFill>
                  <a:srgbClr val="002060"/>
                </a:solidFill>
              </a:rPr>
              <a:t>1</a:t>
            </a:r>
            <a:r>
              <a:rPr lang="en-US" altLang="zh-CN" sz="2800" baseline="30000" dirty="0">
                <a:solidFill>
                  <a:srgbClr val="002060"/>
                </a:solidFill>
              </a:rPr>
              <a:t>2</a:t>
            </a:r>
            <a:r>
              <a:rPr lang="en-US" altLang="zh-CN" sz="2800" dirty="0">
                <a:solidFill>
                  <a:srgbClr val="002060"/>
                </a:solidFill>
              </a:rPr>
              <a:t>+2</a:t>
            </a:r>
            <a:r>
              <a:rPr lang="en-US" altLang="zh-CN" sz="2800" baseline="30000" dirty="0">
                <a:solidFill>
                  <a:srgbClr val="002060"/>
                </a:solidFill>
              </a:rPr>
              <a:t>2</a:t>
            </a:r>
            <a:r>
              <a:rPr lang="en-US" altLang="zh-CN" sz="2800" dirty="0">
                <a:solidFill>
                  <a:srgbClr val="002060"/>
                </a:solidFill>
              </a:rPr>
              <a:t>+3</a:t>
            </a:r>
            <a:r>
              <a:rPr lang="en-US" altLang="zh-CN" sz="2800" baseline="30000" dirty="0">
                <a:solidFill>
                  <a:srgbClr val="002060"/>
                </a:solidFill>
              </a:rPr>
              <a:t>2</a:t>
            </a:r>
            <a:r>
              <a:rPr lang="en-US" altLang="zh-CN" sz="2800" dirty="0">
                <a:solidFill>
                  <a:srgbClr val="002060"/>
                </a:solidFill>
              </a:rPr>
              <a:t>+…+50</a:t>
            </a:r>
            <a:r>
              <a:rPr lang="en-US" altLang="zh-CN" sz="2800" baseline="30000" dirty="0">
                <a:solidFill>
                  <a:srgbClr val="002060"/>
                </a:solidFill>
              </a:rPr>
              <a:t>2</a:t>
            </a:r>
            <a:r>
              <a:rPr lang="zh-CN" altLang="zh-CN" sz="2800" dirty="0">
                <a:solidFill>
                  <a:srgbClr val="002060"/>
                </a:solidFill>
              </a:rPr>
              <a:t>的和。”然后说：“同学们是不是看到这种题目就很头痛啊？我告诉大家，其实解决这种问题很简单的，吃一片止痛药就好啦。”</a:t>
            </a:r>
            <a:endParaRPr lang="zh-CN" altLang="en-US" sz="2800" dirty="0">
              <a:solidFill>
                <a:srgbClr val="002060"/>
              </a:solidFill>
            </a:endParaRPr>
          </a:p>
        </p:txBody>
      </p:sp>
    </p:spTree>
    <p:extLst>
      <p:ext uri="{BB962C8B-B14F-4D97-AF65-F5344CB8AC3E}">
        <p14:creationId xmlns:p14="http://schemas.microsoft.com/office/powerpoint/2010/main" val="83842206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4" name="矩形 3"/>
          <p:cNvSpPr/>
          <p:nvPr/>
        </p:nvSpPr>
        <p:spPr>
          <a:xfrm>
            <a:off x="207398" y="588839"/>
            <a:ext cx="7704856" cy="3539430"/>
          </a:xfrm>
          <a:prstGeom prst="rect">
            <a:avLst/>
          </a:prstGeom>
        </p:spPr>
        <p:txBody>
          <a:bodyPr wrap="square">
            <a:spAutoFit/>
          </a:bodyPr>
          <a:lstStyle/>
          <a:p>
            <a:r>
              <a:rPr lang="en-US" altLang="zh-CN" sz="2800" dirty="0">
                <a:solidFill>
                  <a:srgbClr val="002060"/>
                </a:solidFill>
              </a:rPr>
              <a:t>【</a:t>
            </a:r>
            <a:r>
              <a:rPr lang="zh-CN" altLang="en-US" sz="2800" dirty="0">
                <a:solidFill>
                  <a:srgbClr val="002060"/>
                </a:solidFill>
              </a:rPr>
              <a:t>例题描述</a:t>
            </a:r>
            <a:r>
              <a:rPr lang="en-US" altLang="zh-CN" sz="2800" dirty="0">
                <a:solidFill>
                  <a:srgbClr val="002060"/>
                </a:solidFill>
              </a:rPr>
              <a:t>】</a:t>
            </a:r>
            <a:r>
              <a:rPr lang="zh-CN" altLang="en-US" sz="2800" dirty="0">
                <a:solidFill>
                  <a:srgbClr val="002060"/>
                </a:solidFill>
              </a:rPr>
              <a:t>显示</a:t>
            </a:r>
            <a:r>
              <a:rPr lang="en-US" altLang="zh-CN" sz="2800" dirty="0">
                <a:solidFill>
                  <a:srgbClr val="002060"/>
                </a:solidFill>
              </a:rPr>
              <a:t>ASCII</a:t>
            </a:r>
            <a:r>
              <a:rPr lang="zh-CN" altLang="en-US" sz="2800" dirty="0">
                <a:solidFill>
                  <a:srgbClr val="002060"/>
                </a:solidFill>
              </a:rPr>
              <a:t>码</a:t>
            </a:r>
          </a:p>
          <a:p>
            <a:r>
              <a:rPr lang="zh-CN" altLang="en-US" sz="2800" dirty="0">
                <a:solidFill>
                  <a:srgbClr val="002060"/>
                </a:solidFill>
              </a:rPr>
              <a:t>目前计算机中用得最广泛的字符集及其编码，是由美国国家标准局</a:t>
            </a:r>
            <a:r>
              <a:rPr lang="en-US" altLang="zh-CN" sz="2800" dirty="0">
                <a:solidFill>
                  <a:srgbClr val="002060"/>
                </a:solidFill>
              </a:rPr>
              <a:t>(ANSI)</a:t>
            </a:r>
            <a:r>
              <a:rPr lang="zh-CN" altLang="en-US" sz="2800" dirty="0">
                <a:solidFill>
                  <a:srgbClr val="002060"/>
                </a:solidFill>
              </a:rPr>
              <a:t>制定的</a:t>
            </a:r>
            <a:r>
              <a:rPr lang="en-US" altLang="zh-CN" sz="2800" dirty="0">
                <a:solidFill>
                  <a:srgbClr val="002060"/>
                </a:solidFill>
              </a:rPr>
              <a:t>ASCII</a:t>
            </a:r>
            <a:r>
              <a:rPr lang="zh-CN" altLang="en-US" sz="2800" dirty="0">
                <a:solidFill>
                  <a:srgbClr val="002060"/>
                </a:solidFill>
              </a:rPr>
              <a:t>码（</a:t>
            </a:r>
            <a:r>
              <a:rPr lang="en-US" altLang="zh-CN" sz="2800" dirty="0">
                <a:solidFill>
                  <a:srgbClr val="002060"/>
                </a:solidFill>
              </a:rPr>
              <a:t>American Standard Code for Information Interchange</a:t>
            </a:r>
            <a:r>
              <a:rPr lang="zh-CN" altLang="en-US" sz="2800" dirty="0">
                <a:solidFill>
                  <a:srgbClr val="002060"/>
                </a:solidFill>
              </a:rPr>
              <a:t>，美国标准信息交换码），它已被国际标准化组织（</a:t>
            </a:r>
            <a:r>
              <a:rPr lang="en-US" altLang="zh-CN" sz="2800" dirty="0">
                <a:solidFill>
                  <a:srgbClr val="002060"/>
                </a:solidFill>
              </a:rPr>
              <a:t>ISO</a:t>
            </a:r>
            <a:r>
              <a:rPr lang="zh-CN" altLang="en-US" sz="2800" dirty="0">
                <a:solidFill>
                  <a:srgbClr val="002060"/>
                </a:solidFill>
              </a:rPr>
              <a:t>）定为国际标准，称为</a:t>
            </a:r>
            <a:r>
              <a:rPr lang="en-US" altLang="zh-CN" sz="2800" dirty="0">
                <a:solidFill>
                  <a:srgbClr val="002060"/>
                </a:solidFill>
              </a:rPr>
              <a:t>ISO 646</a:t>
            </a:r>
            <a:r>
              <a:rPr lang="zh-CN" altLang="en-US" sz="2800" dirty="0">
                <a:solidFill>
                  <a:srgbClr val="002060"/>
                </a:solidFill>
              </a:rPr>
              <a:t>标准。请编写一个程序，显示</a:t>
            </a:r>
            <a:r>
              <a:rPr lang="en-US" altLang="zh-CN" sz="2800" dirty="0">
                <a:solidFill>
                  <a:srgbClr val="002060"/>
                </a:solidFill>
              </a:rPr>
              <a:t>ASCII</a:t>
            </a:r>
            <a:r>
              <a:rPr lang="zh-CN" altLang="en-US" sz="2800" dirty="0">
                <a:solidFill>
                  <a:srgbClr val="002060"/>
                </a:solidFill>
              </a:rPr>
              <a:t>码为</a:t>
            </a:r>
            <a:r>
              <a:rPr lang="en-US" altLang="zh-CN" sz="2800" dirty="0">
                <a:solidFill>
                  <a:srgbClr val="002060"/>
                </a:solidFill>
              </a:rPr>
              <a:t>15~127</a:t>
            </a:r>
            <a:r>
              <a:rPr lang="zh-CN" altLang="en-US" sz="2800" dirty="0">
                <a:solidFill>
                  <a:srgbClr val="002060"/>
                </a:solidFill>
              </a:rPr>
              <a:t>的字符。</a:t>
            </a:r>
          </a:p>
        </p:txBody>
      </p:sp>
    </p:spTree>
    <p:extLst>
      <p:ext uri="{BB962C8B-B14F-4D97-AF65-F5344CB8AC3E}">
        <p14:creationId xmlns:p14="http://schemas.microsoft.com/office/powerpoint/2010/main" val="163060884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4" name="矩形 3"/>
          <p:cNvSpPr/>
          <p:nvPr/>
        </p:nvSpPr>
        <p:spPr>
          <a:xfrm>
            <a:off x="207398" y="588839"/>
            <a:ext cx="7704856" cy="3539430"/>
          </a:xfrm>
          <a:prstGeom prst="rect">
            <a:avLst/>
          </a:prstGeom>
        </p:spPr>
        <p:txBody>
          <a:bodyPr wrap="square">
            <a:spAutoFit/>
          </a:bodyPr>
          <a:lstStyle/>
          <a:p>
            <a:r>
              <a:rPr lang="en-US" altLang="zh-CN" sz="2800" dirty="0">
                <a:solidFill>
                  <a:srgbClr val="002060"/>
                </a:solidFill>
              </a:rPr>
              <a:t>【</a:t>
            </a:r>
            <a:r>
              <a:rPr lang="zh-CN" altLang="en-US" sz="2800" dirty="0">
                <a:solidFill>
                  <a:srgbClr val="002060"/>
                </a:solidFill>
              </a:rPr>
              <a:t>上机实践</a:t>
            </a:r>
            <a:r>
              <a:rPr lang="en-US" altLang="zh-CN" sz="2800" dirty="0">
                <a:solidFill>
                  <a:srgbClr val="002060"/>
                </a:solidFill>
              </a:rPr>
              <a:t>】</a:t>
            </a:r>
            <a:r>
              <a:rPr lang="zh-CN" altLang="en-US" sz="2800" dirty="0">
                <a:solidFill>
                  <a:srgbClr val="002060"/>
                </a:solidFill>
              </a:rPr>
              <a:t>同构数</a:t>
            </a:r>
          </a:p>
          <a:p>
            <a:r>
              <a:rPr lang="zh-CN" altLang="en-US" sz="2800" dirty="0">
                <a:solidFill>
                  <a:srgbClr val="002060"/>
                </a:solidFill>
              </a:rPr>
              <a:t>张琪曼很喜欢研究数字规律。她发现有一些数值平方后会有一种奇怪的现象，她把会出现这种现象的数叫“同构数”。“同构数”是指这样的一种数，会出现在它的平方数的右端的数。例如</a:t>
            </a:r>
            <a:r>
              <a:rPr lang="en-US" altLang="zh-CN" sz="2800" dirty="0">
                <a:solidFill>
                  <a:srgbClr val="002060"/>
                </a:solidFill>
              </a:rPr>
              <a:t>5</a:t>
            </a:r>
            <a:r>
              <a:rPr lang="zh-CN" altLang="en-US" sz="2800" dirty="0">
                <a:solidFill>
                  <a:srgbClr val="002060"/>
                </a:solidFill>
              </a:rPr>
              <a:t>是</a:t>
            </a:r>
            <a:r>
              <a:rPr lang="en-US" altLang="zh-CN" sz="2800" dirty="0">
                <a:solidFill>
                  <a:srgbClr val="002060"/>
                </a:solidFill>
              </a:rPr>
              <a:t>25</a:t>
            </a:r>
            <a:r>
              <a:rPr lang="zh-CN" altLang="en-US" sz="2800" dirty="0">
                <a:solidFill>
                  <a:srgbClr val="002060"/>
                </a:solidFill>
              </a:rPr>
              <a:t>右边的数，</a:t>
            </a:r>
            <a:r>
              <a:rPr lang="en-US" altLang="zh-CN" sz="2800" dirty="0">
                <a:solidFill>
                  <a:srgbClr val="002060"/>
                </a:solidFill>
              </a:rPr>
              <a:t>25</a:t>
            </a:r>
            <a:r>
              <a:rPr lang="zh-CN" altLang="en-US" sz="2800" dirty="0">
                <a:solidFill>
                  <a:srgbClr val="002060"/>
                </a:solidFill>
              </a:rPr>
              <a:t>是</a:t>
            </a:r>
            <a:r>
              <a:rPr lang="en-US" altLang="zh-CN" sz="2800" dirty="0">
                <a:solidFill>
                  <a:srgbClr val="002060"/>
                </a:solidFill>
              </a:rPr>
              <a:t>625</a:t>
            </a:r>
            <a:r>
              <a:rPr lang="zh-CN" altLang="en-US" sz="2800" dirty="0">
                <a:solidFill>
                  <a:srgbClr val="002060"/>
                </a:solidFill>
              </a:rPr>
              <a:t>右边的数，</a:t>
            </a:r>
            <a:r>
              <a:rPr lang="en-US" altLang="zh-CN" sz="2800" dirty="0">
                <a:solidFill>
                  <a:srgbClr val="002060"/>
                </a:solidFill>
              </a:rPr>
              <a:t>5</a:t>
            </a:r>
            <a:r>
              <a:rPr lang="zh-CN" altLang="en-US" sz="2800" dirty="0">
                <a:solidFill>
                  <a:srgbClr val="002060"/>
                </a:solidFill>
              </a:rPr>
              <a:t>和</a:t>
            </a:r>
            <a:r>
              <a:rPr lang="en-US" altLang="zh-CN" sz="2800" dirty="0">
                <a:solidFill>
                  <a:srgbClr val="002060"/>
                </a:solidFill>
              </a:rPr>
              <a:t>25</a:t>
            </a:r>
            <a:r>
              <a:rPr lang="zh-CN" altLang="en-US" sz="2800" dirty="0">
                <a:solidFill>
                  <a:srgbClr val="002060"/>
                </a:solidFill>
              </a:rPr>
              <a:t>都是同构数。张琪曼觉得这些数并不止一两个，请帮她找出</a:t>
            </a:r>
            <a:r>
              <a:rPr lang="en-US" altLang="zh-CN" sz="2800" dirty="0">
                <a:solidFill>
                  <a:srgbClr val="002060"/>
                </a:solidFill>
              </a:rPr>
              <a:t>2</a:t>
            </a:r>
            <a:r>
              <a:rPr lang="zh-CN" altLang="en-US" sz="2800" dirty="0">
                <a:solidFill>
                  <a:srgbClr val="002060"/>
                </a:solidFill>
              </a:rPr>
              <a:t>到</a:t>
            </a:r>
            <a:r>
              <a:rPr lang="en-US" altLang="zh-CN" sz="2800" dirty="0">
                <a:solidFill>
                  <a:srgbClr val="002060"/>
                </a:solidFill>
              </a:rPr>
              <a:t>10000</a:t>
            </a:r>
            <a:r>
              <a:rPr lang="zh-CN" altLang="en-US" sz="2800" dirty="0">
                <a:solidFill>
                  <a:srgbClr val="002060"/>
                </a:solidFill>
              </a:rPr>
              <a:t>之间全部同构数。</a:t>
            </a:r>
          </a:p>
        </p:txBody>
      </p:sp>
      <p:sp>
        <p:nvSpPr>
          <p:cNvPr id="3" name="矩形 2"/>
          <p:cNvSpPr/>
          <p:nvPr/>
        </p:nvSpPr>
        <p:spPr>
          <a:xfrm>
            <a:off x="172496" y="5269359"/>
            <a:ext cx="7912253" cy="4832092"/>
          </a:xfrm>
          <a:prstGeom prst="rect">
            <a:avLst/>
          </a:prstGeom>
        </p:spPr>
        <p:txBody>
          <a:bodyPr wrap="square">
            <a:spAutoFit/>
          </a:bodyPr>
          <a:lstStyle/>
          <a:p>
            <a:r>
              <a:rPr lang="en-US" altLang="zh-CN" sz="2800" dirty="0">
                <a:solidFill>
                  <a:srgbClr val="002060"/>
                </a:solidFill>
              </a:rPr>
              <a:t>for</a:t>
            </a:r>
            <a:r>
              <a:rPr lang="zh-CN" altLang="en-US" sz="2800" dirty="0">
                <a:solidFill>
                  <a:srgbClr val="002060"/>
                </a:solidFill>
              </a:rPr>
              <a:t>循环穷举从</a:t>
            </a:r>
            <a:r>
              <a:rPr lang="en-US" altLang="zh-CN" sz="2800" dirty="0">
                <a:solidFill>
                  <a:srgbClr val="002060"/>
                </a:solidFill>
              </a:rPr>
              <a:t>2</a:t>
            </a:r>
            <a:r>
              <a:rPr lang="zh-CN" altLang="en-US" sz="2800" dirty="0">
                <a:solidFill>
                  <a:srgbClr val="002060"/>
                </a:solidFill>
              </a:rPr>
              <a:t>到</a:t>
            </a:r>
            <a:r>
              <a:rPr lang="en-US" altLang="zh-CN" sz="2800" dirty="0">
                <a:solidFill>
                  <a:srgbClr val="002060"/>
                </a:solidFill>
              </a:rPr>
              <a:t>10000</a:t>
            </a:r>
            <a:r>
              <a:rPr lang="zh-CN" altLang="en-US" sz="2800" dirty="0">
                <a:solidFill>
                  <a:srgbClr val="002060"/>
                </a:solidFill>
              </a:rPr>
              <a:t>的每一个数</a:t>
            </a:r>
            <a:r>
              <a:rPr lang="en-US" altLang="zh-CN" sz="2800" dirty="0">
                <a:solidFill>
                  <a:srgbClr val="002060"/>
                </a:solidFill>
              </a:rPr>
              <a:t>i</a:t>
            </a:r>
          </a:p>
          <a:p>
            <a:r>
              <a:rPr lang="en-US" altLang="zh-CN" sz="2800" dirty="0">
                <a:solidFill>
                  <a:srgbClr val="002060"/>
                </a:solidFill>
              </a:rPr>
              <a:t>{</a:t>
            </a:r>
          </a:p>
          <a:p>
            <a:r>
              <a:rPr lang="en-US" altLang="zh-CN" sz="2800" dirty="0">
                <a:solidFill>
                  <a:srgbClr val="002060"/>
                </a:solidFill>
              </a:rPr>
              <a:t>    </a:t>
            </a:r>
            <a:r>
              <a:rPr lang="zh-CN" altLang="en-US" sz="2800" dirty="0">
                <a:solidFill>
                  <a:srgbClr val="002060"/>
                </a:solidFill>
              </a:rPr>
              <a:t>计算该数的平方数即</a:t>
            </a:r>
            <a:r>
              <a:rPr lang="en-US" altLang="zh-CN" sz="2800" dirty="0">
                <a:solidFill>
                  <a:srgbClr val="002060"/>
                </a:solidFill>
              </a:rPr>
              <a:t>j</a:t>
            </a:r>
          </a:p>
          <a:p>
            <a:r>
              <a:rPr lang="en-US" altLang="zh-CN" sz="2800" dirty="0">
                <a:solidFill>
                  <a:srgbClr val="002060"/>
                </a:solidFill>
              </a:rPr>
              <a:t>    </a:t>
            </a:r>
            <a:r>
              <a:rPr lang="zh-CN" altLang="en-US" sz="2800" dirty="0">
                <a:solidFill>
                  <a:srgbClr val="002060"/>
                </a:solidFill>
              </a:rPr>
              <a:t>依次从后向前比较</a:t>
            </a:r>
            <a:r>
              <a:rPr lang="en-US" altLang="zh-CN" sz="2800" dirty="0">
                <a:solidFill>
                  <a:srgbClr val="002060"/>
                </a:solidFill>
              </a:rPr>
              <a:t>i</a:t>
            </a:r>
            <a:r>
              <a:rPr lang="zh-CN" altLang="en-US" sz="2800" dirty="0">
                <a:solidFill>
                  <a:srgbClr val="002060"/>
                </a:solidFill>
              </a:rPr>
              <a:t>和</a:t>
            </a:r>
            <a:r>
              <a:rPr lang="en-US" altLang="zh-CN" sz="2800" dirty="0">
                <a:solidFill>
                  <a:srgbClr val="002060"/>
                </a:solidFill>
              </a:rPr>
              <a:t>j</a:t>
            </a:r>
            <a:r>
              <a:rPr lang="zh-CN" altLang="en-US" sz="2800" dirty="0">
                <a:solidFill>
                  <a:srgbClr val="002060"/>
                </a:solidFill>
              </a:rPr>
              <a:t>的位数是否相等</a:t>
            </a:r>
          </a:p>
          <a:p>
            <a:r>
              <a:rPr lang="zh-CN" altLang="en-US" sz="2800" dirty="0">
                <a:solidFill>
                  <a:srgbClr val="002060"/>
                </a:solidFill>
              </a:rPr>
              <a:t>    </a:t>
            </a:r>
            <a:r>
              <a:rPr lang="en-US" altLang="zh-CN" sz="2800" dirty="0">
                <a:solidFill>
                  <a:srgbClr val="002060"/>
                </a:solidFill>
              </a:rPr>
              <a:t>{</a:t>
            </a:r>
          </a:p>
          <a:p>
            <a:r>
              <a:rPr lang="en-US" altLang="zh-CN" sz="2800" dirty="0">
                <a:solidFill>
                  <a:srgbClr val="002060"/>
                </a:solidFill>
              </a:rPr>
              <a:t>       </a:t>
            </a:r>
            <a:r>
              <a:rPr lang="zh-CN" altLang="en-US" sz="2800" dirty="0">
                <a:solidFill>
                  <a:srgbClr val="002060"/>
                </a:solidFill>
              </a:rPr>
              <a:t>如果</a:t>
            </a:r>
            <a:r>
              <a:rPr lang="en-US" altLang="zh-CN" sz="2800" dirty="0">
                <a:solidFill>
                  <a:srgbClr val="002060"/>
                </a:solidFill>
              </a:rPr>
              <a:t>i</a:t>
            </a:r>
            <a:r>
              <a:rPr lang="zh-CN" altLang="en-US" sz="2800" dirty="0">
                <a:solidFill>
                  <a:srgbClr val="002060"/>
                </a:solidFill>
              </a:rPr>
              <a:t>的所有位数比较完毕仍然相等</a:t>
            </a:r>
          </a:p>
          <a:p>
            <a:r>
              <a:rPr lang="zh-CN" altLang="en-US" sz="2800" dirty="0">
                <a:solidFill>
                  <a:srgbClr val="002060"/>
                </a:solidFill>
              </a:rPr>
              <a:t>         则输出该数</a:t>
            </a:r>
            <a:r>
              <a:rPr lang="en-US" altLang="zh-CN" sz="2800" dirty="0">
                <a:solidFill>
                  <a:srgbClr val="002060"/>
                </a:solidFill>
              </a:rPr>
              <a:t>i</a:t>
            </a:r>
          </a:p>
          <a:p>
            <a:r>
              <a:rPr lang="en-US" altLang="zh-CN" sz="2800" dirty="0">
                <a:solidFill>
                  <a:srgbClr val="002060"/>
                </a:solidFill>
              </a:rPr>
              <a:t>       </a:t>
            </a:r>
            <a:r>
              <a:rPr lang="zh-CN" altLang="en-US" sz="2800" dirty="0">
                <a:solidFill>
                  <a:srgbClr val="002060"/>
                </a:solidFill>
              </a:rPr>
              <a:t>否则</a:t>
            </a:r>
          </a:p>
          <a:p>
            <a:r>
              <a:rPr lang="zh-CN" altLang="en-US" sz="2800" dirty="0">
                <a:solidFill>
                  <a:srgbClr val="002060"/>
                </a:solidFill>
              </a:rPr>
              <a:t>         跳出进行下一个数的穷举</a:t>
            </a:r>
          </a:p>
          <a:p>
            <a:r>
              <a:rPr lang="zh-CN" altLang="en-US" sz="2800" dirty="0">
                <a:solidFill>
                  <a:srgbClr val="002060"/>
                </a:solidFill>
              </a:rPr>
              <a:t>    </a:t>
            </a:r>
            <a:r>
              <a:rPr lang="en-US" altLang="zh-CN" sz="2800" dirty="0">
                <a:solidFill>
                  <a:srgbClr val="002060"/>
                </a:solidFill>
              </a:rPr>
              <a:t>}</a:t>
            </a:r>
          </a:p>
          <a:p>
            <a:r>
              <a:rPr lang="en-US" altLang="zh-CN" sz="2800" dirty="0">
                <a:solidFill>
                  <a:srgbClr val="002060"/>
                </a:solidFill>
              </a:rPr>
              <a:t>}</a:t>
            </a:r>
          </a:p>
        </p:txBody>
      </p:sp>
    </p:spTree>
    <p:extLst>
      <p:ext uri="{BB962C8B-B14F-4D97-AF65-F5344CB8AC3E}">
        <p14:creationId xmlns:p14="http://schemas.microsoft.com/office/powerpoint/2010/main" val="1486420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4" name="矩形 3"/>
          <p:cNvSpPr/>
          <p:nvPr/>
        </p:nvSpPr>
        <p:spPr>
          <a:xfrm>
            <a:off x="207398" y="588839"/>
            <a:ext cx="7704856" cy="3539430"/>
          </a:xfrm>
          <a:prstGeom prst="rect">
            <a:avLst/>
          </a:prstGeom>
        </p:spPr>
        <p:txBody>
          <a:bodyPr wrap="square">
            <a:spAutoFit/>
          </a:bodyPr>
          <a:lstStyle/>
          <a:p>
            <a:r>
              <a:rPr lang="zh-CN" altLang="zh-CN" sz="2800" dirty="0">
                <a:solidFill>
                  <a:srgbClr val="002060"/>
                </a:solidFill>
              </a:rPr>
              <a:t>【上机实践】求</a:t>
            </a:r>
            <a:r>
              <a:rPr lang="en-US" altLang="zh-CN" sz="2800" dirty="0">
                <a:solidFill>
                  <a:srgbClr val="002060"/>
                </a:solidFill>
              </a:rPr>
              <a:t>e</a:t>
            </a:r>
            <a:r>
              <a:rPr lang="zh-CN" altLang="zh-CN" sz="2800" dirty="0">
                <a:solidFill>
                  <a:srgbClr val="002060"/>
                </a:solidFill>
              </a:rPr>
              <a:t>的近似值</a:t>
            </a:r>
          </a:p>
          <a:p>
            <a:r>
              <a:rPr lang="en-US" altLang="zh-CN" sz="2800" dirty="0">
                <a:solidFill>
                  <a:srgbClr val="002060"/>
                </a:solidFill>
              </a:rPr>
              <a:t>e(</a:t>
            </a:r>
            <a:r>
              <a:rPr lang="zh-CN" altLang="zh-CN" sz="2800" dirty="0">
                <a:solidFill>
                  <a:srgbClr val="002060"/>
                </a:solidFill>
              </a:rPr>
              <a:t>指自然底数</a:t>
            </a:r>
            <a:r>
              <a:rPr lang="en-US" altLang="zh-CN" sz="2800" dirty="0">
                <a:solidFill>
                  <a:srgbClr val="002060"/>
                </a:solidFill>
              </a:rPr>
              <a:t>e)</a:t>
            </a:r>
            <a:r>
              <a:rPr lang="zh-CN" altLang="zh-CN" sz="2800" dirty="0">
                <a:solidFill>
                  <a:srgbClr val="002060"/>
                </a:solidFill>
              </a:rPr>
              <a:t>与圆周率π被认为是数学中最重要的两个超越数（不满足任何整系数代数方程的数，称超越数）。而且</a:t>
            </a:r>
            <a:r>
              <a:rPr lang="en-US" altLang="zh-CN" sz="2800" dirty="0">
                <a:solidFill>
                  <a:srgbClr val="002060"/>
                </a:solidFill>
              </a:rPr>
              <a:t>e</a:t>
            </a:r>
            <a:r>
              <a:rPr lang="zh-CN" altLang="zh-CN" sz="2800" dirty="0">
                <a:solidFill>
                  <a:srgbClr val="002060"/>
                </a:solidFill>
              </a:rPr>
              <a:t>、π与虚数</a:t>
            </a:r>
            <a:r>
              <a:rPr lang="en-US" altLang="zh-CN" sz="2800" dirty="0">
                <a:solidFill>
                  <a:srgbClr val="002060"/>
                </a:solidFill>
              </a:rPr>
              <a:t>i</a:t>
            </a:r>
            <a:r>
              <a:rPr lang="zh-CN" altLang="zh-CN" sz="2800" dirty="0">
                <a:solidFill>
                  <a:srgbClr val="002060"/>
                </a:solidFill>
              </a:rPr>
              <a:t>三者之间有一个相当有名的关系式：</a:t>
            </a:r>
            <a:r>
              <a:rPr lang="en-US" altLang="zh-CN" sz="2800" dirty="0">
                <a:solidFill>
                  <a:srgbClr val="002060"/>
                </a:solidFill>
              </a:rPr>
              <a:t>e </a:t>
            </a:r>
            <a:r>
              <a:rPr lang="en-US" altLang="zh-CN" sz="2800" baseline="30000" dirty="0">
                <a:solidFill>
                  <a:srgbClr val="002060"/>
                </a:solidFill>
              </a:rPr>
              <a:t>(i</a:t>
            </a:r>
            <a:r>
              <a:rPr lang="zh-CN" altLang="zh-CN" sz="2800" baseline="30000" dirty="0">
                <a:solidFill>
                  <a:srgbClr val="002060"/>
                </a:solidFill>
              </a:rPr>
              <a:t>π</a:t>
            </a:r>
            <a:r>
              <a:rPr lang="en-US" altLang="zh-CN" sz="2800" baseline="30000" dirty="0">
                <a:solidFill>
                  <a:srgbClr val="002060"/>
                </a:solidFill>
              </a:rPr>
              <a:t>)</a:t>
            </a:r>
            <a:r>
              <a:rPr lang="en-US" altLang="zh-CN" sz="2800" dirty="0">
                <a:solidFill>
                  <a:srgbClr val="002060"/>
                </a:solidFill>
              </a:rPr>
              <a:t>=</a:t>
            </a:r>
            <a:r>
              <a:rPr lang="zh-CN" altLang="zh-CN" sz="2800" dirty="0">
                <a:solidFill>
                  <a:srgbClr val="002060"/>
                </a:solidFill>
              </a:rPr>
              <a:t>－</a:t>
            </a:r>
            <a:r>
              <a:rPr lang="en-US" altLang="zh-CN" sz="2800" dirty="0">
                <a:solidFill>
                  <a:srgbClr val="002060"/>
                </a:solidFill>
              </a:rPr>
              <a:t>1</a:t>
            </a:r>
            <a:r>
              <a:rPr lang="zh-CN" altLang="zh-CN" sz="2800" dirty="0">
                <a:solidFill>
                  <a:srgbClr val="002060"/>
                </a:solidFill>
              </a:rPr>
              <a:t>。通常我们可以通过公式</a:t>
            </a:r>
            <a:r>
              <a:rPr lang="en-US" altLang="zh-CN" sz="2800" dirty="0">
                <a:solidFill>
                  <a:srgbClr val="002060"/>
                </a:solidFill>
              </a:rPr>
              <a:t>e=1+1/1!+1/2!+1/3!+</a:t>
            </a:r>
            <a:r>
              <a:rPr lang="zh-CN" altLang="zh-CN" sz="2800" dirty="0">
                <a:solidFill>
                  <a:srgbClr val="002060"/>
                </a:solidFill>
              </a:rPr>
              <a:t>…计算到它前</a:t>
            </a:r>
            <a:r>
              <a:rPr lang="en-US" altLang="zh-CN" sz="2800" dirty="0">
                <a:solidFill>
                  <a:srgbClr val="002060"/>
                </a:solidFill>
              </a:rPr>
              <a:t>n</a:t>
            </a:r>
            <a:r>
              <a:rPr lang="zh-CN" altLang="zh-CN" sz="2800" dirty="0">
                <a:solidFill>
                  <a:srgbClr val="002060"/>
                </a:solidFill>
              </a:rPr>
              <a:t>项或到某一项小于规定值作为近似值。试计算</a:t>
            </a:r>
            <a:r>
              <a:rPr lang="en-US" altLang="zh-CN" sz="2800" dirty="0">
                <a:solidFill>
                  <a:srgbClr val="002060"/>
                </a:solidFill>
              </a:rPr>
              <a:t>e</a:t>
            </a:r>
            <a:r>
              <a:rPr lang="zh-CN" altLang="zh-CN" sz="2800" dirty="0">
                <a:solidFill>
                  <a:srgbClr val="002060"/>
                </a:solidFill>
              </a:rPr>
              <a:t>的值计算到前一百项。</a:t>
            </a:r>
          </a:p>
        </p:txBody>
      </p:sp>
      <p:sp>
        <p:nvSpPr>
          <p:cNvPr id="3" name="矩形 2"/>
          <p:cNvSpPr/>
          <p:nvPr/>
        </p:nvSpPr>
        <p:spPr>
          <a:xfrm>
            <a:off x="172496" y="5269359"/>
            <a:ext cx="7912253" cy="3108543"/>
          </a:xfrm>
          <a:prstGeom prst="rect">
            <a:avLst/>
          </a:prstGeom>
        </p:spPr>
        <p:txBody>
          <a:bodyPr wrap="square">
            <a:spAutoFit/>
          </a:bodyPr>
          <a:lstStyle/>
          <a:p>
            <a:r>
              <a:rPr lang="zh-CN" altLang="zh-CN" sz="2800" dirty="0">
                <a:solidFill>
                  <a:srgbClr val="002060"/>
                </a:solidFill>
              </a:rPr>
              <a:t>定义浮点数</a:t>
            </a:r>
            <a:r>
              <a:rPr lang="en-US" altLang="zh-CN" sz="2800" dirty="0" err="1">
                <a:solidFill>
                  <a:srgbClr val="002060"/>
                </a:solidFill>
              </a:rPr>
              <a:t>ans</a:t>
            </a:r>
            <a:r>
              <a:rPr lang="en-US" altLang="zh-CN" sz="2800" dirty="0">
                <a:solidFill>
                  <a:srgbClr val="002060"/>
                </a:solidFill>
              </a:rPr>
              <a:t>=1,t=1</a:t>
            </a:r>
            <a:endParaRPr lang="zh-CN" altLang="zh-CN" sz="2800" dirty="0">
              <a:solidFill>
                <a:srgbClr val="002060"/>
              </a:solidFill>
            </a:endParaRPr>
          </a:p>
          <a:p>
            <a:r>
              <a:rPr lang="en-US" altLang="zh-CN" sz="2800" dirty="0">
                <a:solidFill>
                  <a:srgbClr val="002060"/>
                </a:solidFill>
              </a:rPr>
              <a:t>for(</a:t>
            </a:r>
            <a:r>
              <a:rPr lang="zh-CN" altLang="zh-CN" sz="2800" dirty="0">
                <a:solidFill>
                  <a:srgbClr val="002060"/>
                </a:solidFill>
              </a:rPr>
              <a:t>循环一百次</a:t>
            </a:r>
            <a:r>
              <a:rPr lang="en-US" altLang="zh-CN" sz="2800" dirty="0">
                <a:solidFill>
                  <a:srgbClr val="002060"/>
                </a:solidFill>
              </a:rPr>
              <a:t>)</a:t>
            </a:r>
            <a:endParaRPr lang="zh-CN" altLang="zh-CN" sz="2800" dirty="0">
              <a:solidFill>
                <a:srgbClr val="002060"/>
              </a:solidFill>
            </a:endParaRPr>
          </a:p>
          <a:p>
            <a:r>
              <a:rPr lang="en-US" altLang="zh-CN" sz="2800" dirty="0">
                <a:solidFill>
                  <a:srgbClr val="002060"/>
                </a:solidFill>
              </a:rPr>
              <a:t>{</a:t>
            </a:r>
            <a:endParaRPr lang="zh-CN" altLang="zh-CN" sz="2800" dirty="0">
              <a:solidFill>
                <a:srgbClr val="002060"/>
              </a:solidFill>
            </a:endParaRPr>
          </a:p>
          <a:p>
            <a:r>
              <a:rPr lang="en-US" altLang="zh-CN" sz="2800" dirty="0">
                <a:solidFill>
                  <a:srgbClr val="002060"/>
                </a:solidFill>
              </a:rPr>
              <a:t>  </a:t>
            </a:r>
            <a:r>
              <a:rPr lang="zh-CN" altLang="zh-CN" sz="2800" dirty="0">
                <a:solidFill>
                  <a:srgbClr val="002060"/>
                </a:solidFill>
              </a:rPr>
              <a:t>递推出下一项值</a:t>
            </a:r>
            <a:r>
              <a:rPr lang="en-US" altLang="zh-CN" sz="2800" dirty="0">
                <a:solidFill>
                  <a:srgbClr val="002060"/>
                </a:solidFill>
              </a:rPr>
              <a:t>t</a:t>
            </a:r>
            <a:endParaRPr lang="zh-CN" altLang="zh-CN" sz="2800" dirty="0">
              <a:solidFill>
                <a:srgbClr val="002060"/>
              </a:solidFill>
            </a:endParaRPr>
          </a:p>
          <a:p>
            <a:r>
              <a:rPr lang="en-US" altLang="zh-CN" sz="2800" dirty="0">
                <a:solidFill>
                  <a:srgbClr val="002060"/>
                </a:solidFill>
              </a:rPr>
              <a:t>  </a:t>
            </a:r>
            <a:r>
              <a:rPr lang="en-US" altLang="zh-CN" sz="2800" dirty="0" err="1">
                <a:solidFill>
                  <a:srgbClr val="002060"/>
                </a:solidFill>
              </a:rPr>
              <a:t>ans</a:t>
            </a:r>
            <a:r>
              <a:rPr lang="en-US" altLang="zh-CN" sz="2800" dirty="0">
                <a:solidFill>
                  <a:srgbClr val="002060"/>
                </a:solidFill>
              </a:rPr>
              <a:t>+=t//</a:t>
            </a:r>
            <a:r>
              <a:rPr lang="zh-CN" altLang="zh-CN" sz="2800" dirty="0">
                <a:solidFill>
                  <a:srgbClr val="002060"/>
                </a:solidFill>
              </a:rPr>
              <a:t>累加</a:t>
            </a:r>
          </a:p>
          <a:p>
            <a:r>
              <a:rPr lang="en-US" altLang="zh-CN" sz="2800" dirty="0">
                <a:solidFill>
                  <a:srgbClr val="002060"/>
                </a:solidFill>
              </a:rPr>
              <a:t>}</a:t>
            </a:r>
            <a:endParaRPr lang="zh-CN" altLang="zh-CN" sz="2800" dirty="0">
              <a:solidFill>
                <a:srgbClr val="002060"/>
              </a:solidFill>
            </a:endParaRPr>
          </a:p>
          <a:p>
            <a:r>
              <a:rPr lang="zh-CN" altLang="zh-CN" sz="2800" dirty="0">
                <a:solidFill>
                  <a:srgbClr val="002060"/>
                </a:solidFill>
              </a:rPr>
              <a:t>输出</a:t>
            </a:r>
            <a:r>
              <a:rPr lang="en-US" altLang="zh-CN" sz="2800" dirty="0" err="1">
                <a:solidFill>
                  <a:srgbClr val="002060"/>
                </a:solidFill>
              </a:rPr>
              <a:t>ans</a:t>
            </a:r>
            <a:r>
              <a:rPr lang="zh-CN" altLang="zh-CN" sz="2800" dirty="0">
                <a:solidFill>
                  <a:srgbClr val="002060"/>
                </a:solidFill>
              </a:rPr>
              <a:t>的值</a:t>
            </a:r>
            <a:endParaRPr lang="en-US" altLang="zh-CN" sz="2800" dirty="0">
              <a:solidFill>
                <a:srgbClr val="002060"/>
              </a:solidFill>
            </a:endParaRPr>
          </a:p>
        </p:txBody>
      </p:sp>
    </p:spTree>
    <p:extLst>
      <p:ext uri="{BB962C8B-B14F-4D97-AF65-F5344CB8AC3E}">
        <p14:creationId xmlns:p14="http://schemas.microsoft.com/office/powerpoint/2010/main" val="3359375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fade">
                                      <p:cBhvr>
                                        <p:cTn id="24" dur="1000"/>
                                        <p:tgtEl>
                                          <p:spTgt spid="3">
                                            <p:txEl>
                                              <p:pRg st="2" end="2"/>
                                            </p:txEl>
                                          </p:spTgt>
                                        </p:tgtEl>
                                      </p:cBhvr>
                                    </p:animEffect>
                                    <p:anim calcmode="lin" valueType="num">
                                      <p:cBhvr>
                                        <p:cTn id="2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fade">
                                      <p:cBhvr>
                                        <p:cTn id="29" dur="1000"/>
                                        <p:tgtEl>
                                          <p:spTgt spid="3">
                                            <p:txEl>
                                              <p:pRg st="3" end="3"/>
                                            </p:txEl>
                                          </p:spTgt>
                                        </p:tgtEl>
                                      </p:cBhvr>
                                    </p:animEffect>
                                    <p:anim calcmode="lin" valueType="num">
                                      <p:cBhvr>
                                        <p:cTn id="3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3" end="3"/>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Effect transition="in" filter="fade">
                                      <p:cBhvr>
                                        <p:cTn id="34" dur="1000"/>
                                        <p:tgtEl>
                                          <p:spTgt spid="3">
                                            <p:txEl>
                                              <p:pRg st="4" end="4"/>
                                            </p:txEl>
                                          </p:spTgt>
                                        </p:tgtEl>
                                      </p:cBhvr>
                                    </p:animEffect>
                                    <p:anim calcmode="lin" valueType="num">
                                      <p:cBhvr>
                                        <p:cTn id="3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3">
                                            <p:txEl>
                                              <p:pRg st="5" end="5"/>
                                            </p:txEl>
                                          </p:spTgt>
                                        </p:tgtEl>
                                        <p:attrNameLst>
                                          <p:attrName>style.visibility</p:attrName>
                                        </p:attrNameLst>
                                      </p:cBhvr>
                                      <p:to>
                                        <p:strVal val="visible"/>
                                      </p:to>
                                    </p:set>
                                    <p:animEffect transition="in" filter="fade">
                                      <p:cBhvr>
                                        <p:cTn id="39" dur="1000"/>
                                        <p:tgtEl>
                                          <p:spTgt spid="3">
                                            <p:txEl>
                                              <p:pRg st="5" end="5"/>
                                            </p:txEl>
                                          </p:spTgt>
                                        </p:tgtEl>
                                      </p:cBhvr>
                                    </p:animEffect>
                                    <p:anim calcmode="lin" valueType="num">
                                      <p:cBhvr>
                                        <p:cTn id="40"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5" end="5"/>
                                            </p:txEl>
                                          </p:spTgt>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3">
                                            <p:txEl>
                                              <p:pRg st="6" end="6"/>
                                            </p:txEl>
                                          </p:spTgt>
                                        </p:tgtEl>
                                        <p:attrNameLst>
                                          <p:attrName>style.visibility</p:attrName>
                                        </p:attrNameLst>
                                      </p:cBhvr>
                                      <p:to>
                                        <p:strVal val="visible"/>
                                      </p:to>
                                    </p:set>
                                    <p:animEffect transition="in" filter="fade">
                                      <p:cBhvr>
                                        <p:cTn id="44" dur="1000"/>
                                        <p:tgtEl>
                                          <p:spTgt spid="3">
                                            <p:txEl>
                                              <p:pRg st="6" end="6"/>
                                            </p:txEl>
                                          </p:spTgt>
                                        </p:tgtEl>
                                      </p:cBhvr>
                                    </p:animEffect>
                                    <p:anim calcmode="lin" valueType="num">
                                      <p:cBhvr>
                                        <p:cTn id="4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6"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4" name="矩形 3"/>
          <p:cNvSpPr/>
          <p:nvPr/>
        </p:nvSpPr>
        <p:spPr>
          <a:xfrm>
            <a:off x="207398" y="588839"/>
            <a:ext cx="7704856" cy="3970318"/>
          </a:xfrm>
          <a:prstGeom prst="rect">
            <a:avLst/>
          </a:prstGeom>
        </p:spPr>
        <p:txBody>
          <a:bodyPr wrap="square">
            <a:spAutoFit/>
          </a:bodyPr>
          <a:lstStyle/>
          <a:p>
            <a:r>
              <a:rPr lang="zh-CN" altLang="zh-CN" sz="2800" dirty="0">
                <a:solidFill>
                  <a:srgbClr val="002060"/>
                </a:solidFill>
              </a:rPr>
              <a:t>所有的兔子都不死，而兔子在出生两个月后，就有繁殖能力，那么</a:t>
            </a:r>
            <a:r>
              <a:rPr lang="en-US" altLang="zh-CN" sz="2800" dirty="0">
                <a:solidFill>
                  <a:srgbClr val="002060"/>
                </a:solidFill>
              </a:rPr>
              <a:t>40</a:t>
            </a:r>
            <a:r>
              <a:rPr lang="zh-CN" altLang="zh-CN" sz="2800" dirty="0">
                <a:solidFill>
                  <a:srgbClr val="002060"/>
                </a:solidFill>
              </a:rPr>
              <a:t>个月后可以繁殖多少对兔子？</a:t>
            </a:r>
            <a:r>
              <a:rPr lang="en-US" altLang="zh-CN" sz="2800" dirty="0">
                <a:solidFill>
                  <a:srgbClr val="002060"/>
                </a:solidFill>
              </a:rPr>
              <a:t> </a:t>
            </a:r>
            <a:endParaRPr lang="zh-CN" altLang="zh-CN" sz="2800" dirty="0">
              <a:solidFill>
                <a:srgbClr val="002060"/>
              </a:solidFill>
            </a:endParaRPr>
          </a:p>
          <a:p>
            <a:r>
              <a:rPr lang="zh-CN" altLang="zh-CN" sz="2800" dirty="0">
                <a:solidFill>
                  <a:srgbClr val="002060"/>
                </a:solidFill>
              </a:rPr>
              <a:t>如图</a:t>
            </a:r>
            <a:r>
              <a:rPr lang="en-US" altLang="zh-CN" sz="2800" dirty="0">
                <a:solidFill>
                  <a:srgbClr val="002060"/>
                </a:solidFill>
              </a:rPr>
              <a:t>2.7</a:t>
            </a:r>
            <a:r>
              <a:rPr lang="zh-CN" altLang="zh-CN" sz="2800" dirty="0">
                <a:solidFill>
                  <a:srgbClr val="002060"/>
                </a:solidFill>
              </a:rPr>
              <a:t>所示：</a:t>
            </a:r>
          </a:p>
          <a:p>
            <a:r>
              <a:rPr lang="zh-CN" altLang="zh-CN" sz="2800" dirty="0">
                <a:solidFill>
                  <a:srgbClr val="002060"/>
                </a:solidFill>
              </a:rPr>
              <a:t>第一个月小兔子没有繁殖能力，所以还是一对； 　　</a:t>
            </a:r>
          </a:p>
          <a:p>
            <a:r>
              <a:rPr lang="zh-CN" altLang="zh-CN" sz="2800" dirty="0">
                <a:solidFill>
                  <a:srgbClr val="002060"/>
                </a:solidFill>
              </a:rPr>
              <a:t>两个月后，生下一对小兔后总数共有两对；</a:t>
            </a:r>
          </a:p>
          <a:p>
            <a:r>
              <a:rPr lang="zh-CN" altLang="zh-CN" sz="2800" dirty="0">
                <a:solidFill>
                  <a:srgbClr val="002060"/>
                </a:solidFill>
              </a:rPr>
              <a:t>三个月以后，老兔子又生下一对，因为小兔子还没有繁殖能力，所以一共是三对；　　</a:t>
            </a:r>
          </a:p>
          <a:p>
            <a:r>
              <a:rPr lang="zh-CN" altLang="zh-CN" sz="2800" dirty="0">
                <a:solidFill>
                  <a:srgbClr val="002060"/>
                </a:solidFill>
              </a:rPr>
              <a:t>……</a:t>
            </a: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1759" y="4066459"/>
            <a:ext cx="5112568" cy="4593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9008247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4" name="矩形 3"/>
          <p:cNvSpPr/>
          <p:nvPr/>
        </p:nvSpPr>
        <p:spPr>
          <a:xfrm>
            <a:off x="207398" y="588839"/>
            <a:ext cx="7704856" cy="1384995"/>
          </a:xfrm>
          <a:prstGeom prst="rect">
            <a:avLst/>
          </a:prstGeom>
        </p:spPr>
        <p:txBody>
          <a:bodyPr wrap="square">
            <a:spAutoFit/>
          </a:bodyPr>
          <a:lstStyle/>
          <a:p>
            <a:r>
              <a:rPr lang="zh-CN" altLang="zh-CN" sz="2800" dirty="0">
                <a:solidFill>
                  <a:srgbClr val="002060"/>
                </a:solidFill>
              </a:rPr>
              <a:t>【上机实践】求分子序列和</a:t>
            </a:r>
          </a:p>
          <a:p>
            <a:r>
              <a:rPr lang="zh-CN" altLang="zh-CN" sz="2800" dirty="0">
                <a:solidFill>
                  <a:srgbClr val="002060"/>
                </a:solidFill>
              </a:rPr>
              <a:t>有一分子序列：</a:t>
            </a:r>
            <a:r>
              <a:rPr lang="en-US" altLang="zh-CN" sz="2800" dirty="0">
                <a:solidFill>
                  <a:srgbClr val="002060"/>
                </a:solidFill>
              </a:rPr>
              <a:t>2/1</a:t>
            </a:r>
            <a:r>
              <a:rPr lang="zh-CN" altLang="zh-CN" sz="2800" dirty="0">
                <a:solidFill>
                  <a:srgbClr val="002060"/>
                </a:solidFill>
              </a:rPr>
              <a:t>，</a:t>
            </a:r>
            <a:r>
              <a:rPr lang="en-US" altLang="zh-CN" sz="2800" dirty="0">
                <a:solidFill>
                  <a:srgbClr val="002060"/>
                </a:solidFill>
              </a:rPr>
              <a:t>3/2</a:t>
            </a:r>
            <a:r>
              <a:rPr lang="zh-CN" altLang="zh-CN" sz="2800" dirty="0">
                <a:solidFill>
                  <a:srgbClr val="002060"/>
                </a:solidFill>
              </a:rPr>
              <a:t>，</a:t>
            </a:r>
            <a:r>
              <a:rPr lang="en-US" altLang="zh-CN" sz="2800" dirty="0">
                <a:solidFill>
                  <a:srgbClr val="002060"/>
                </a:solidFill>
              </a:rPr>
              <a:t>5/3</a:t>
            </a:r>
            <a:r>
              <a:rPr lang="zh-CN" altLang="zh-CN" sz="2800" dirty="0">
                <a:solidFill>
                  <a:srgbClr val="002060"/>
                </a:solidFill>
              </a:rPr>
              <a:t>，</a:t>
            </a:r>
            <a:r>
              <a:rPr lang="en-US" altLang="zh-CN" sz="2800" dirty="0">
                <a:solidFill>
                  <a:srgbClr val="002060"/>
                </a:solidFill>
              </a:rPr>
              <a:t>8/5</a:t>
            </a:r>
            <a:r>
              <a:rPr lang="zh-CN" altLang="zh-CN" sz="2800" dirty="0">
                <a:solidFill>
                  <a:srgbClr val="002060"/>
                </a:solidFill>
              </a:rPr>
              <a:t>，</a:t>
            </a:r>
            <a:r>
              <a:rPr lang="en-US" altLang="zh-CN" sz="2800" dirty="0">
                <a:solidFill>
                  <a:srgbClr val="002060"/>
                </a:solidFill>
              </a:rPr>
              <a:t>13/8</a:t>
            </a:r>
            <a:r>
              <a:rPr lang="zh-CN" altLang="zh-CN" sz="2800" dirty="0">
                <a:solidFill>
                  <a:srgbClr val="002060"/>
                </a:solidFill>
              </a:rPr>
              <a:t>，</a:t>
            </a:r>
            <a:r>
              <a:rPr lang="en-US" altLang="zh-CN" sz="2800" dirty="0">
                <a:solidFill>
                  <a:srgbClr val="002060"/>
                </a:solidFill>
              </a:rPr>
              <a:t>21/13</a:t>
            </a:r>
            <a:r>
              <a:rPr lang="zh-CN" altLang="zh-CN" sz="2800" dirty="0">
                <a:solidFill>
                  <a:srgbClr val="002060"/>
                </a:solidFill>
              </a:rPr>
              <a:t>…，求出这个数列的前２０项之和</a:t>
            </a:r>
            <a:r>
              <a:rPr lang="zh-CN" altLang="zh-CN" sz="2800" dirty="0" smtClean="0">
                <a:solidFill>
                  <a:srgbClr val="002060"/>
                </a:solidFill>
              </a:rPr>
              <a:t>。</a:t>
            </a:r>
            <a:endParaRPr lang="zh-CN" altLang="zh-CN" sz="2800" dirty="0">
              <a:solidFill>
                <a:srgbClr val="002060"/>
              </a:solidFill>
            </a:endParaRPr>
          </a:p>
        </p:txBody>
      </p:sp>
      <p:sp>
        <p:nvSpPr>
          <p:cNvPr id="3" name="矩形 2"/>
          <p:cNvSpPr/>
          <p:nvPr/>
        </p:nvSpPr>
        <p:spPr>
          <a:xfrm>
            <a:off x="207398" y="4136103"/>
            <a:ext cx="7597049" cy="4031873"/>
          </a:xfrm>
          <a:prstGeom prst="rect">
            <a:avLst/>
          </a:prstGeom>
        </p:spPr>
        <p:txBody>
          <a:bodyPr wrap="square">
            <a:spAutoFit/>
          </a:bodyPr>
          <a:lstStyle/>
          <a:p>
            <a:r>
              <a:rPr lang="zh-CN" altLang="en-US" sz="3200" dirty="0">
                <a:solidFill>
                  <a:srgbClr val="002060"/>
                </a:solidFill>
              </a:rPr>
              <a:t>定义浮点数</a:t>
            </a:r>
            <a:r>
              <a:rPr lang="en-US" altLang="zh-CN" sz="3200" dirty="0">
                <a:solidFill>
                  <a:srgbClr val="002060"/>
                </a:solidFill>
              </a:rPr>
              <a:t>a=2,b=1,ans=0;//</a:t>
            </a:r>
            <a:r>
              <a:rPr lang="zh-CN" altLang="en-US" sz="3200" dirty="0">
                <a:solidFill>
                  <a:srgbClr val="002060"/>
                </a:solidFill>
              </a:rPr>
              <a:t>其中</a:t>
            </a:r>
            <a:r>
              <a:rPr lang="en-US" altLang="zh-CN" sz="3200" dirty="0">
                <a:solidFill>
                  <a:srgbClr val="002060"/>
                </a:solidFill>
              </a:rPr>
              <a:t>a</a:t>
            </a:r>
            <a:r>
              <a:rPr lang="zh-CN" altLang="en-US" sz="3200" dirty="0">
                <a:solidFill>
                  <a:srgbClr val="002060"/>
                </a:solidFill>
              </a:rPr>
              <a:t>为分子，</a:t>
            </a:r>
            <a:r>
              <a:rPr lang="en-US" altLang="zh-CN" sz="3200" dirty="0">
                <a:solidFill>
                  <a:srgbClr val="002060"/>
                </a:solidFill>
              </a:rPr>
              <a:t>b</a:t>
            </a:r>
            <a:r>
              <a:rPr lang="zh-CN" altLang="en-US" sz="3200" dirty="0">
                <a:solidFill>
                  <a:srgbClr val="002060"/>
                </a:solidFill>
              </a:rPr>
              <a:t>为分母</a:t>
            </a:r>
          </a:p>
          <a:p>
            <a:r>
              <a:rPr lang="en-US" altLang="zh-CN" sz="3200" dirty="0">
                <a:solidFill>
                  <a:srgbClr val="002060"/>
                </a:solidFill>
              </a:rPr>
              <a:t>for(</a:t>
            </a:r>
            <a:r>
              <a:rPr lang="zh-CN" altLang="en-US" sz="3200" dirty="0">
                <a:solidFill>
                  <a:srgbClr val="002060"/>
                </a:solidFill>
              </a:rPr>
              <a:t>循环</a:t>
            </a:r>
            <a:r>
              <a:rPr lang="en-US" altLang="zh-CN" sz="3200" dirty="0">
                <a:solidFill>
                  <a:srgbClr val="002060"/>
                </a:solidFill>
              </a:rPr>
              <a:t>20</a:t>
            </a:r>
            <a:r>
              <a:rPr lang="zh-CN" altLang="en-US" sz="3200" dirty="0">
                <a:solidFill>
                  <a:srgbClr val="002060"/>
                </a:solidFill>
              </a:rPr>
              <a:t>次</a:t>
            </a:r>
            <a:r>
              <a:rPr lang="en-US" altLang="zh-CN" sz="3200" dirty="0">
                <a:solidFill>
                  <a:srgbClr val="002060"/>
                </a:solidFill>
              </a:rPr>
              <a:t>)</a:t>
            </a:r>
          </a:p>
          <a:p>
            <a:r>
              <a:rPr lang="en-US" altLang="zh-CN" sz="3200" dirty="0">
                <a:solidFill>
                  <a:srgbClr val="002060"/>
                </a:solidFill>
              </a:rPr>
              <a:t>{</a:t>
            </a:r>
          </a:p>
          <a:p>
            <a:r>
              <a:rPr lang="en-US" altLang="zh-CN" sz="3200" dirty="0">
                <a:solidFill>
                  <a:srgbClr val="002060"/>
                </a:solidFill>
              </a:rPr>
              <a:t>  </a:t>
            </a:r>
            <a:r>
              <a:rPr lang="en-US" altLang="zh-CN" sz="3200" dirty="0" err="1">
                <a:solidFill>
                  <a:srgbClr val="002060"/>
                </a:solidFill>
              </a:rPr>
              <a:t>ans</a:t>
            </a:r>
            <a:r>
              <a:rPr lang="en-US" altLang="zh-CN" sz="3200" dirty="0">
                <a:solidFill>
                  <a:srgbClr val="002060"/>
                </a:solidFill>
              </a:rPr>
              <a:t>=</a:t>
            </a:r>
            <a:r>
              <a:rPr lang="en-US" altLang="zh-CN" sz="3200" dirty="0" err="1">
                <a:solidFill>
                  <a:srgbClr val="002060"/>
                </a:solidFill>
              </a:rPr>
              <a:t>ans+a</a:t>
            </a:r>
            <a:r>
              <a:rPr lang="en-US" altLang="zh-CN" sz="3200" dirty="0">
                <a:solidFill>
                  <a:srgbClr val="002060"/>
                </a:solidFill>
              </a:rPr>
              <a:t>/b;</a:t>
            </a:r>
          </a:p>
          <a:p>
            <a:r>
              <a:rPr lang="en-US" altLang="zh-CN" sz="3200" dirty="0">
                <a:solidFill>
                  <a:srgbClr val="002060"/>
                </a:solidFill>
              </a:rPr>
              <a:t>  </a:t>
            </a:r>
            <a:r>
              <a:rPr lang="zh-CN" altLang="en-US" sz="3200" dirty="0">
                <a:solidFill>
                  <a:srgbClr val="002060"/>
                </a:solidFill>
              </a:rPr>
              <a:t>更新分子</a:t>
            </a:r>
            <a:r>
              <a:rPr lang="en-US" altLang="zh-CN" sz="3200" dirty="0">
                <a:solidFill>
                  <a:srgbClr val="002060"/>
                </a:solidFill>
              </a:rPr>
              <a:t>a</a:t>
            </a:r>
            <a:r>
              <a:rPr lang="zh-CN" altLang="en-US" sz="3200" dirty="0">
                <a:solidFill>
                  <a:srgbClr val="002060"/>
                </a:solidFill>
              </a:rPr>
              <a:t>和分母</a:t>
            </a:r>
            <a:r>
              <a:rPr lang="en-US" altLang="zh-CN" sz="3200" dirty="0">
                <a:solidFill>
                  <a:srgbClr val="002060"/>
                </a:solidFill>
              </a:rPr>
              <a:t>b</a:t>
            </a:r>
            <a:r>
              <a:rPr lang="zh-CN" altLang="en-US" sz="3200" dirty="0">
                <a:solidFill>
                  <a:srgbClr val="002060"/>
                </a:solidFill>
              </a:rPr>
              <a:t>的值</a:t>
            </a:r>
            <a:r>
              <a:rPr lang="en-US" altLang="zh-CN" sz="3200" dirty="0">
                <a:solidFill>
                  <a:srgbClr val="002060"/>
                </a:solidFill>
              </a:rPr>
              <a:t>;</a:t>
            </a:r>
          </a:p>
          <a:p>
            <a:r>
              <a:rPr lang="en-US" altLang="zh-CN" sz="3200" dirty="0">
                <a:solidFill>
                  <a:srgbClr val="002060"/>
                </a:solidFill>
              </a:rPr>
              <a:t>}</a:t>
            </a:r>
          </a:p>
          <a:p>
            <a:r>
              <a:rPr lang="zh-CN" altLang="en-US" sz="3200" dirty="0">
                <a:solidFill>
                  <a:srgbClr val="002060"/>
                </a:solidFill>
              </a:rPr>
              <a:t>输出</a:t>
            </a:r>
            <a:r>
              <a:rPr lang="en-US" altLang="zh-CN" sz="3200" dirty="0" err="1">
                <a:solidFill>
                  <a:srgbClr val="002060"/>
                </a:solidFill>
              </a:rPr>
              <a:t>ans</a:t>
            </a:r>
            <a:r>
              <a:rPr lang="zh-CN" altLang="en-US" sz="3200" dirty="0">
                <a:solidFill>
                  <a:srgbClr val="002060"/>
                </a:solidFill>
              </a:rPr>
              <a:t>的值</a:t>
            </a:r>
            <a:r>
              <a:rPr lang="en-US" altLang="zh-CN" sz="3200" dirty="0">
                <a:solidFill>
                  <a:srgbClr val="002060"/>
                </a:solidFill>
              </a:rPr>
              <a:t>;</a:t>
            </a:r>
          </a:p>
        </p:txBody>
      </p:sp>
    </p:spTree>
    <p:extLst>
      <p:ext uri="{BB962C8B-B14F-4D97-AF65-F5344CB8AC3E}">
        <p14:creationId xmlns:p14="http://schemas.microsoft.com/office/powerpoint/2010/main" val="694561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顺序结构</a:t>
            </a:r>
            <a:endParaRPr lang="zh-CN" altLang="en-US" b="1" dirty="0">
              <a:solidFill>
                <a:srgbClr val="002060"/>
              </a:solidFill>
            </a:endParaRPr>
          </a:p>
        </p:txBody>
      </p:sp>
      <p:sp>
        <p:nvSpPr>
          <p:cNvPr id="3" name="内容占位符 2"/>
          <p:cNvSpPr>
            <a:spLocks noGrp="1"/>
          </p:cNvSpPr>
          <p:nvPr>
            <p:ph idx="1"/>
          </p:nvPr>
        </p:nvSpPr>
        <p:spPr>
          <a:xfrm>
            <a:off x="-1458" y="1668959"/>
            <a:ext cx="8121521" cy="3240360"/>
          </a:xfrm>
        </p:spPr>
        <p:txBody>
          <a:bodyPr>
            <a:noAutofit/>
          </a:bodyPr>
          <a:lstStyle/>
          <a:p>
            <a:r>
              <a:rPr lang="en-US" altLang="zh-CN" sz="2800" dirty="0">
                <a:solidFill>
                  <a:srgbClr val="002060"/>
                </a:solidFill>
              </a:rPr>
              <a:t>【</a:t>
            </a:r>
            <a:r>
              <a:rPr lang="zh-CN" altLang="en-US" sz="2800" dirty="0">
                <a:solidFill>
                  <a:srgbClr val="002060"/>
                </a:solidFill>
              </a:rPr>
              <a:t>上机实践</a:t>
            </a:r>
            <a:r>
              <a:rPr lang="en-US" altLang="zh-CN" sz="2800" dirty="0">
                <a:solidFill>
                  <a:srgbClr val="002060"/>
                </a:solidFill>
              </a:rPr>
              <a:t>】</a:t>
            </a:r>
            <a:r>
              <a:rPr lang="zh-CN" altLang="en-US" sz="2800" dirty="0">
                <a:solidFill>
                  <a:srgbClr val="002060"/>
                </a:solidFill>
              </a:rPr>
              <a:t>求一元二次方程的根</a:t>
            </a:r>
          </a:p>
          <a:p>
            <a:r>
              <a:rPr lang="zh-CN" altLang="en-US" sz="2800" dirty="0">
                <a:solidFill>
                  <a:srgbClr val="002060"/>
                </a:solidFill>
              </a:rPr>
              <a:t>含有一个未知数，且未知数的最高次数是</a:t>
            </a:r>
            <a:r>
              <a:rPr lang="en-US" altLang="zh-CN" sz="2800" dirty="0">
                <a:solidFill>
                  <a:srgbClr val="002060"/>
                </a:solidFill>
              </a:rPr>
              <a:t>2</a:t>
            </a:r>
            <a:r>
              <a:rPr lang="zh-CN" altLang="en-US" sz="2800" dirty="0">
                <a:solidFill>
                  <a:srgbClr val="002060"/>
                </a:solidFill>
              </a:rPr>
              <a:t>的整式方程叫做一元二次方程，其一般形式为</a:t>
            </a:r>
            <a:r>
              <a:rPr lang="en-US" altLang="zh-CN" sz="2800" dirty="0" smtClean="0">
                <a:solidFill>
                  <a:srgbClr val="002060"/>
                </a:solidFill>
              </a:rPr>
              <a:t>ax^2+bx+c=0</a:t>
            </a:r>
            <a:r>
              <a:rPr lang="zh-CN" altLang="en-US" sz="2800" dirty="0">
                <a:solidFill>
                  <a:srgbClr val="002060"/>
                </a:solidFill>
              </a:rPr>
              <a:t>（</a:t>
            </a:r>
            <a:r>
              <a:rPr lang="en-US" altLang="zh-CN" sz="2800" dirty="0">
                <a:solidFill>
                  <a:srgbClr val="002060"/>
                </a:solidFill>
              </a:rPr>
              <a:t>a≠0</a:t>
            </a:r>
            <a:r>
              <a:rPr lang="zh-CN" altLang="en-US" sz="2800" dirty="0">
                <a:solidFill>
                  <a:srgbClr val="002060"/>
                </a:solidFill>
              </a:rPr>
              <a:t>）</a:t>
            </a:r>
            <a:r>
              <a:rPr lang="zh-CN" altLang="en-US" sz="2800" dirty="0" smtClean="0">
                <a:solidFill>
                  <a:srgbClr val="002060"/>
                </a:solidFill>
              </a:rPr>
              <a:t>。现</a:t>
            </a:r>
            <a:r>
              <a:rPr lang="zh-CN" altLang="en-US" sz="2800" dirty="0">
                <a:solidFill>
                  <a:srgbClr val="002060"/>
                </a:solidFill>
              </a:rPr>
              <a:t>已知一元二次方程</a:t>
            </a:r>
            <a:r>
              <a:rPr lang="en-US" altLang="zh-CN" sz="2800" dirty="0" smtClean="0">
                <a:solidFill>
                  <a:srgbClr val="002060"/>
                </a:solidFill>
              </a:rPr>
              <a:t>ax^2+bx+c=0</a:t>
            </a:r>
            <a:r>
              <a:rPr lang="zh-CN" altLang="en-US" sz="2800" dirty="0">
                <a:solidFill>
                  <a:srgbClr val="002060"/>
                </a:solidFill>
              </a:rPr>
              <a:t>，其中</a:t>
            </a:r>
            <a:r>
              <a:rPr lang="en-US" altLang="zh-CN" sz="2800" dirty="0">
                <a:solidFill>
                  <a:srgbClr val="002060"/>
                </a:solidFill>
              </a:rPr>
              <a:t>a</a:t>
            </a:r>
            <a:r>
              <a:rPr lang="zh-CN" altLang="en-US" sz="2800" dirty="0">
                <a:solidFill>
                  <a:srgbClr val="002060"/>
                </a:solidFill>
              </a:rPr>
              <a:t>，</a:t>
            </a:r>
            <a:r>
              <a:rPr lang="en-US" altLang="zh-CN" sz="2800" dirty="0">
                <a:solidFill>
                  <a:srgbClr val="002060"/>
                </a:solidFill>
              </a:rPr>
              <a:t>b</a:t>
            </a:r>
            <a:r>
              <a:rPr lang="zh-CN" altLang="en-US" sz="2800" dirty="0">
                <a:solidFill>
                  <a:srgbClr val="002060"/>
                </a:solidFill>
              </a:rPr>
              <a:t>，</a:t>
            </a:r>
            <a:r>
              <a:rPr lang="en-US" altLang="zh-CN" sz="2800" dirty="0">
                <a:solidFill>
                  <a:srgbClr val="002060"/>
                </a:solidFill>
              </a:rPr>
              <a:t>c</a:t>
            </a:r>
            <a:r>
              <a:rPr lang="zh-CN" altLang="en-US" sz="2800" dirty="0">
                <a:solidFill>
                  <a:srgbClr val="002060"/>
                </a:solidFill>
              </a:rPr>
              <a:t>由键盘输入，试求出方程的根。为了简便起见，假设输入的</a:t>
            </a:r>
            <a:r>
              <a:rPr lang="en-US" altLang="zh-CN" sz="2800" dirty="0">
                <a:solidFill>
                  <a:srgbClr val="002060"/>
                </a:solidFill>
              </a:rPr>
              <a:t>a</a:t>
            </a:r>
            <a:r>
              <a:rPr lang="zh-CN" altLang="en-US" sz="2800" dirty="0">
                <a:solidFill>
                  <a:srgbClr val="002060"/>
                </a:solidFill>
              </a:rPr>
              <a:t>，</a:t>
            </a:r>
            <a:r>
              <a:rPr lang="en-US" altLang="zh-CN" sz="2800" dirty="0">
                <a:solidFill>
                  <a:srgbClr val="002060"/>
                </a:solidFill>
              </a:rPr>
              <a:t>b</a:t>
            </a:r>
            <a:r>
              <a:rPr lang="zh-CN" altLang="en-US" sz="2800" dirty="0">
                <a:solidFill>
                  <a:srgbClr val="002060"/>
                </a:solidFill>
              </a:rPr>
              <a:t>，</a:t>
            </a:r>
            <a:r>
              <a:rPr lang="en-US" altLang="zh-CN" sz="2800" dirty="0">
                <a:solidFill>
                  <a:srgbClr val="002060"/>
                </a:solidFill>
              </a:rPr>
              <a:t>c</a:t>
            </a:r>
            <a:r>
              <a:rPr lang="zh-CN" altLang="en-US" sz="2800" dirty="0">
                <a:solidFill>
                  <a:srgbClr val="002060"/>
                </a:solidFill>
              </a:rPr>
              <a:t>三个值后</a:t>
            </a:r>
            <a:r>
              <a:rPr lang="en-US" altLang="zh-CN" sz="2800" dirty="0">
                <a:solidFill>
                  <a:srgbClr val="002060"/>
                </a:solidFill>
              </a:rPr>
              <a:t>b2</a:t>
            </a:r>
            <a:r>
              <a:rPr lang="zh-CN" altLang="en-US" sz="2800" dirty="0">
                <a:solidFill>
                  <a:srgbClr val="002060"/>
                </a:solidFill>
              </a:rPr>
              <a:t>－</a:t>
            </a:r>
            <a:r>
              <a:rPr lang="en-US" altLang="zh-CN" sz="2800" dirty="0">
                <a:solidFill>
                  <a:srgbClr val="002060"/>
                </a:solidFill>
              </a:rPr>
              <a:t>4ac≥0</a:t>
            </a:r>
            <a:r>
              <a:rPr lang="zh-CN" altLang="en-US" sz="2800" dirty="0">
                <a:solidFill>
                  <a:srgbClr val="002060"/>
                </a:solidFill>
              </a:rPr>
              <a:t>。例如当程序运行时输入：</a:t>
            </a:r>
            <a:r>
              <a:rPr lang="en-US" altLang="zh-CN" sz="2800" dirty="0">
                <a:solidFill>
                  <a:srgbClr val="002060"/>
                </a:solidFill>
              </a:rPr>
              <a:t>1 6 5</a:t>
            </a:r>
            <a:r>
              <a:rPr lang="zh-CN" altLang="en-US" sz="2800" dirty="0">
                <a:solidFill>
                  <a:srgbClr val="002060"/>
                </a:solidFill>
              </a:rPr>
              <a:t>，输出结果为：</a:t>
            </a:r>
            <a:r>
              <a:rPr lang="en-US" altLang="zh-CN" sz="2800" dirty="0">
                <a:solidFill>
                  <a:srgbClr val="002060"/>
                </a:solidFill>
              </a:rPr>
              <a:t>x1=</a:t>
            </a:r>
            <a:r>
              <a:rPr lang="zh-CN" altLang="en-US" sz="2800" dirty="0">
                <a:solidFill>
                  <a:srgbClr val="002060"/>
                </a:solidFill>
              </a:rPr>
              <a:t>－</a:t>
            </a:r>
            <a:r>
              <a:rPr lang="en-US" altLang="zh-CN" sz="2800" dirty="0">
                <a:solidFill>
                  <a:srgbClr val="002060"/>
                </a:solidFill>
              </a:rPr>
              <a:t>1  x2=</a:t>
            </a:r>
            <a:r>
              <a:rPr lang="zh-CN" altLang="en-US" sz="2800" dirty="0">
                <a:solidFill>
                  <a:srgbClr val="002060"/>
                </a:solidFill>
              </a:rPr>
              <a:t>－</a:t>
            </a:r>
            <a:r>
              <a:rPr lang="en-US" altLang="zh-CN" sz="2800" dirty="0">
                <a:solidFill>
                  <a:srgbClr val="002060"/>
                </a:solidFill>
              </a:rPr>
              <a:t>5</a:t>
            </a:r>
            <a:r>
              <a:rPr lang="zh-CN" altLang="en-US" sz="2800" dirty="0">
                <a:solidFill>
                  <a:srgbClr val="002060"/>
                </a:solidFill>
              </a:rPr>
              <a:t>。</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232" y="5845423"/>
            <a:ext cx="7866239" cy="2952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07545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1026"/>
                                        </p:tgtEl>
                                        <p:attrNameLst>
                                          <p:attrName>style.visibility</p:attrName>
                                        </p:attrNameLst>
                                      </p:cBhvr>
                                      <p:to>
                                        <p:strVal val="visible"/>
                                      </p:to>
                                    </p:set>
                                    <p:anim calcmode="lin" valueType="num">
                                      <p:cBhvr additive="base">
                                        <p:cTn id="21" dur="500" fill="hold"/>
                                        <p:tgtEl>
                                          <p:spTgt spid="1026"/>
                                        </p:tgtEl>
                                        <p:attrNameLst>
                                          <p:attrName>ppt_x</p:attrName>
                                        </p:attrNameLst>
                                      </p:cBhvr>
                                      <p:tavLst>
                                        <p:tav tm="0">
                                          <p:val>
                                            <p:strVal val="#ppt_x"/>
                                          </p:val>
                                        </p:tav>
                                        <p:tav tm="100000">
                                          <p:val>
                                            <p:strVal val="#ppt_x"/>
                                          </p:val>
                                        </p:tav>
                                      </p:tavLst>
                                    </p:anim>
                                    <p:anim calcmode="lin" valueType="num">
                                      <p:cBhvr additive="base">
                                        <p:cTn id="22"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4" name="矩形 3"/>
          <p:cNvSpPr/>
          <p:nvPr/>
        </p:nvSpPr>
        <p:spPr>
          <a:xfrm>
            <a:off x="207398" y="588839"/>
            <a:ext cx="7704856" cy="2062103"/>
          </a:xfrm>
          <a:prstGeom prst="rect">
            <a:avLst/>
          </a:prstGeom>
        </p:spPr>
        <p:txBody>
          <a:bodyPr wrap="square">
            <a:spAutoFit/>
          </a:bodyPr>
          <a:lstStyle/>
          <a:p>
            <a:r>
              <a:rPr lang="zh-CN" altLang="zh-CN" sz="3200" dirty="0">
                <a:solidFill>
                  <a:srgbClr val="002060"/>
                </a:solidFill>
              </a:rPr>
              <a:t>【例题描述】计算圆面积</a:t>
            </a:r>
          </a:p>
          <a:p>
            <a:r>
              <a:rPr lang="zh-CN" altLang="zh-CN" sz="3200" dirty="0">
                <a:solidFill>
                  <a:srgbClr val="002060"/>
                </a:solidFill>
              </a:rPr>
              <a:t>如图</a:t>
            </a:r>
            <a:r>
              <a:rPr lang="en-US" altLang="zh-CN" sz="3200" dirty="0">
                <a:solidFill>
                  <a:srgbClr val="002060"/>
                </a:solidFill>
              </a:rPr>
              <a:t>2.8</a:t>
            </a:r>
            <a:r>
              <a:rPr lang="zh-CN" altLang="zh-CN" sz="3200" dirty="0">
                <a:solidFill>
                  <a:srgbClr val="002060"/>
                </a:solidFill>
              </a:rPr>
              <a:t>所示，魔法学院计划建设一个圆形广场，试依次计算半径</a:t>
            </a:r>
            <a:r>
              <a:rPr lang="en-US" altLang="zh-CN" sz="3200" dirty="0">
                <a:solidFill>
                  <a:srgbClr val="002060"/>
                </a:solidFill>
              </a:rPr>
              <a:t>r=1</a:t>
            </a:r>
            <a:r>
              <a:rPr lang="zh-CN" altLang="zh-CN" sz="3200" dirty="0">
                <a:solidFill>
                  <a:srgbClr val="002060"/>
                </a:solidFill>
              </a:rPr>
              <a:t>到</a:t>
            </a:r>
            <a:r>
              <a:rPr lang="en-US" altLang="zh-CN" sz="3200" dirty="0">
                <a:solidFill>
                  <a:srgbClr val="002060"/>
                </a:solidFill>
              </a:rPr>
              <a:t>r=10</a:t>
            </a:r>
            <a:r>
              <a:rPr lang="zh-CN" altLang="zh-CN" sz="3200" dirty="0">
                <a:solidFill>
                  <a:srgbClr val="002060"/>
                </a:solidFill>
              </a:rPr>
              <a:t>时的圆面积，直到面积</a:t>
            </a:r>
            <a:r>
              <a:rPr lang="en-US" altLang="zh-CN" sz="3200" dirty="0">
                <a:solidFill>
                  <a:srgbClr val="002060"/>
                </a:solidFill>
              </a:rPr>
              <a:t>area</a:t>
            </a:r>
            <a:r>
              <a:rPr lang="zh-CN" altLang="zh-CN" sz="3200" dirty="0">
                <a:solidFill>
                  <a:srgbClr val="002060"/>
                </a:solidFill>
              </a:rPr>
              <a:t>大于</a:t>
            </a:r>
            <a:r>
              <a:rPr lang="en-US" altLang="zh-CN" sz="3200" dirty="0">
                <a:solidFill>
                  <a:srgbClr val="002060"/>
                </a:solidFill>
              </a:rPr>
              <a:t>100</a:t>
            </a:r>
            <a:r>
              <a:rPr lang="zh-CN" altLang="zh-CN" sz="3200" dirty="0">
                <a:solidFill>
                  <a:srgbClr val="002060"/>
                </a:solidFill>
              </a:rPr>
              <a:t>为止。</a:t>
            </a:r>
            <a:r>
              <a:rPr lang="en-US" altLang="zh-CN" sz="3200" dirty="0">
                <a:solidFill>
                  <a:srgbClr val="002060"/>
                </a:solidFill>
              </a:rPr>
              <a:t> </a:t>
            </a:r>
            <a:endParaRPr lang="zh-CN" altLang="zh-CN" sz="3200" dirty="0">
              <a:solidFill>
                <a:srgbClr val="002060"/>
              </a:solidFill>
            </a:endParaRPr>
          </a:p>
        </p:txBody>
      </p:sp>
      <p:sp>
        <p:nvSpPr>
          <p:cNvPr id="3" name="矩形 2"/>
          <p:cNvSpPr/>
          <p:nvPr/>
        </p:nvSpPr>
        <p:spPr>
          <a:xfrm>
            <a:off x="207398" y="4136103"/>
            <a:ext cx="7597049" cy="2554545"/>
          </a:xfrm>
          <a:prstGeom prst="rect">
            <a:avLst/>
          </a:prstGeom>
        </p:spPr>
        <p:txBody>
          <a:bodyPr wrap="square">
            <a:spAutoFit/>
          </a:bodyPr>
          <a:lstStyle/>
          <a:p>
            <a:r>
              <a:rPr lang="zh-CN" altLang="zh-CN" sz="3200" dirty="0">
                <a:solidFill>
                  <a:srgbClr val="002060"/>
                </a:solidFill>
              </a:rPr>
              <a:t>【例题描述】不能被</a:t>
            </a:r>
            <a:r>
              <a:rPr lang="en-US" altLang="zh-CN" sz="3200" dirty="0">
                <a:solidFill>
                  <a:srgbClr val="002060"/>
                </a:solidFill>
              </a:rPr>
              <a:t>3</a:t>
            </a:r>
            <a:r>
              <a:rPr lang="zh-CN" altLang="zh-CN" sz="3200" dirty="0">
                <a:solidFill>
                  <a:srgbClr val="002060"/>
                </a:solidFill>
              </a:rPr>
              <a:t>整除的数</a:t>
            </a:r>
          </a:p>
          <a:p>
            <a:r>
              <a:rPr lang="zh-CN" altLang="zh-CN" sz="3200" dirty="0">
                <a:solidFill>
                  <a:srgbClr val="002060"/>
                </a:solidFill>
              </a:rPr>
              <a:t>与世界上的多数古代文明相同，魔法世界也认为</a:t>
            </a:r>
            <a:r>
              <a:rPr lang="en-US" altLang="zh-CN" sz="3200" dirty="0">
                <a:solidFill>
                  <a:srgbClr val="002060"/>
                </a:solidFill>
              </a:rPr>
              <a:t>3</a:t>
            </a:r>
            <a:r>
              <a:rPr lang="zh-CN" altLang="zh-CN" sz="3200" dirty="0">
                <a:solidFill>
                  <a:srgbClr val="002060"/>
                </a:solidFill>
              </a:rPr>
              <a:t>是一个神圣的数字，所有能被</a:t>
            </a:r>
            <a:r>
              <a:rPr lang="en-US" altLang="zh-CN" sz="3200" dirty="0">
                <a:solidFill>
                  <a:srgbClr val="002060"/>
                </a:solidFill>
              </a:rPr>
              <a:t>3</a:t>
            </a:r>
            <a:r>
              <a:rPr lang="zh-CN" altLang="zh-CN" sz="3200" dirty="0">
                <a:solidFill>
                  <a:srgbClr val="002060"/>
                </a:solidFill>
              </a:rPr>
              <a:t>整除的数字也是神圣的数字，试将</a:t>
            </a:r>
            <a:r>
              <a:rPr lang="en-US" altLang="zh-CN" sz="3200" dirty="0">
                <a:solidFill>
                  <a:srgbClr val="002060"/>
                </a:solidFill>
              </a:rPr>
              <a:t>100~200</a:t>
            </a:r>
            <a:r>
              <a:rPr lang="zh-CN" altLang="zh-CN" sz="3200" dirty="0">
                <a:solidFill>
                  <a:srgbClr val="002060"/>
                </a:solidFill>
              </a:rPr>
              <a:t>之间不能被</a:t>
            </a:r>
            <a:r>
              <a:rPr lang="en-US" altLang="zh-CN" sz="3200" dirty="0">
                <a:solidFill>
                  <a:srgbClr val="002060"/>
                </a:solidFill>
              </a:rPr>
              <a:t>3</a:t>
            </a:r>
            <a:r>
              <a:rPr lang="zh-CN" altLang="zh-CN" sz="3200" dirty="0">
                <a:solidFill>
                  <a:srgbClr val="002060"/>
                </a:solidFill>
              </a:rPr>
              <a:t>整除的数输出。</a:t>
            </a:r>
          </a:p>
        </p:txBody>
      </p:sp>
    </p:spTree>
    <p:extLst>
      <p:ext uri="{BB962C8B-B14F-4D97-AF65-F5344CB8AC3E}">
        <p14:creationId xmlns:p14="http://schemas.microsoft.com/office/powerpoint/2010/main" val="828520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4" name="矩形 3"/>
          <p:cNvSpPr/>
          <p:nvPr/>
        </p:nvSpPr>
        <p:spPr>
          <a:xfrm>
            <a:off x="207398" y="588839"/>
            <a:ext cx="7704856" cy="3539430"/>
          </a:xfrm>
          <a:prstGeom prst="rect">
            <a:avLst/>
          </a:prstGeom>
        </p:spPr>
        <p:txBody>
          <a:bodyPr wrap="square">
            <a:spAutoFit/>
          </a:bodyPr>
          <a:lstStyle/>
          <a:p>
            <a:r>
              <a:rPr lang="zh-CN" altLang="zh-CN" sz="3200" dirty="0">
                <a:solidFill>
                  <a:srgbClr val="002060"/>
                </a:solidFill>
              </a:rPr>
              <a:t>【例题描述】九九乘法表</a:t>
            </a:r>
          </a:p>
          <a:p>
            <a:r>
              <a:rPr lang="zh-CN" altLang="zh-CN" sz="3200" dirty="0">
                <a:solidFill>
                  <a:srgbClr val="002060"/>
                </a:solidFill>
              </a:rPr>
              <a:t>九九乘法表又称九九乘法歌诀，在《荀子》、《管子》、《淮南子》、《战国策》等中国古书中就能找到“三九二十七”、“六八四十八”、“四八三十二”、“六六三十六”等句子。试编程输出九九乘法表。</a:t>
            </a:r>
          </a:p>
        </p:txBody>
      </p:sp>
      <p:sp>
        <p:nvSpPr>
          <p:cNvPr id="3" name="矩形 2"/>
          <p:cNvSpPr/>
          <p:nvPr/>
        </p:nvSpPr>
        <p:spPr>
          <a:xfrm>
            <a:off x="207398" y="4136103"/>
            <a:ext cx="7597049" cy="3539430"/>
          </a:xfrm>
          <a:prstGeom prst="rect">
            <a:avLst/>
          </a:prstGeom>
        </p:spPr>
        <p:txBody>
          <a:bodyPr wrap="square">
            <a:spAutoFit/>
          </a:bodyPr>
          <a:lstStyle/>
          <a:p>
            <a:r>
              <a:rPr lang="zh-CN" altLang="zh-CN" sz="2800" dirty="0">
                <a:solidFill>
                  <a:srgbClr val="002060"/>
                </a:solidFill>
              </a:rPr>
              <a:t>这道题需要两层</a:t>
            </a:r>
            <a:r>
              <a:rPr lang="en-US" altLang="zh-CN" sz="2800" dirty="0">
                <a:solidFill>
                  <a:srgbClr val="002060"/>
                </a:solidFill>
              </a:rPr>
              <a:t>for</a:t>
            </a:r>
            <a:r>
              <a:rPr lang="zh-CN" altLang="zh-CN" sz="2800" dirty="0">
                <a:solidFill>
                  <a:srgbClr val="002060"/>
                </a:solidFill>
              </a:rPr>
              <a:t>循环语句嵌套完成，即：</a:t>
            </a:r>
          </a:p>
          <a:p>
            <a:r>
              <a:rPr lang="en-US" altLang="zh-CN" sz="2800" dirty="0">
                <a:solidFill>
                  <a:srgbClr val="002060"/>
                </a:solidFill>
              </a:rPr>
              <a:t>for(i=1;i&lt;=9;i++)</a:t>
            </a:r>
            <a:endParaRPr lang="zh-CN" altLang="zh-CN" sz="2800" dirty="0">
              <a:solidFill>
                <a:srgbClr val="002060"/>
              </a:solidFill>
            </a:endParaRPr>
          </a:p>
          <a:p>
            <a:r>
              <a:rPr lang="en-US" altLang="zh-CN" sz="2800" dirty="0">
                <a:solidFill>
                  <a:srgbClr val="002060"/>
                </a:solidFill>
              </a:rPr>
              <a:t>  for(j=1;j&lt;=9;j++)</a:t>
            </a:r>
            <a:endParaRPr lang="zh-CN" altLang="zh-CN" sz="2800" dirty="0">
              <a:solidFill>
                <a:srgbClr val="002060"/>
              </a:solidFill>
            </a:endParaRPr>
          </a:p>
          <a:p>
            <a:r>
              <a:rPr lang="en-US" altLang="zh-CN" sz="2800" dirty="0">
                <a:solidFill>
                  <a:srgbClr val="002060"/>
                </a:solidFill>
              </a:rPr>
              <a:t>    </a:t>
            </a:r>
            <a:r>
              <a:rPr lang="en-US" altLang="zh-CN" sz="2800" dirty="0" err="1">
                <a:solidFill>
                  <a:srgbClr val="002060"/>
                </a:solidFill>
              </a:rPr>
              <a:t>cout</a:t>
            </a:r>
            <a:r>
              <a:rPr lang="en-US" altLang="zh-CN" sz="2800" dirty="0">
                <a:solidFill>
                  <a:srgbClr val="002060"/>
                </a:solidFill>
              </a:rPr>
              <a:t>&lt;&lt;i&lt;&lt;"*"&lt;&lt;j&lt;&lt;"="&lt;&lt;i*j&lt;&lt;' ';</a:t>
            </a:r>
            <a:endParaRPr lang="zh-CN" altLang="zh-CN" sz="2800" dirty="0">
              <a:solidFill>
                <a:srgbClr val="002060"/>
              </a:solidFill>
            </a:endParaRPr>
          </a:p>
          <a:p>
            <a:r>
              <a:rPr lang="zh-CN" altLang="zh-CN" sz="2800" dirty="0">
                <a:solidFill>
                  <a:srgbClr val="002060"/>
                </a:solidFill>
              </a:rPr>
              <a:t>注意两层</a:t>
            </a:r>
            <a:r>
              <a:rPr lang="en-US" altLang="zh-CN" sz="2800" dirty="0">
                <a:solidFill>
                  <a:srgbClr val="002060"/>
                </a:solidFill>
              </a:rPr>
              <a:t>for</a:t>
            </a:r>
            <a:r>
              <a:rPr lang="zh-CN" altLang="zh-CN" sz="2800" dirty="0">
                <a:solidFill>
                  <a:srgbClr val="002060"/>
                </a:solidFill>
              </a:rPr>
              <a:t>循环的循环变量应分别定义，即定义</a:t>
            </a:r>
            <a:r>
              <a:rPr lang="en-US" altLang="zh-CN" sz="2800" dirty="0">
                <a:solidFill>
                  <a:srgbClr val="002060"/>
                </a:solidFill>
              </a:rPr>
              <a:t>i</a:t>
            </a:r>
            <a:r>
              <a:rPr lang="zh-CN" altLang="zh-CN" sz="2800" dirty="0">
                <a:solidFill>
                  <a:srgbClr val="002060"/>
                </a:solidFill>
              </a:rPr>
              <a:t>和</a:t>
            </a:r>
            <a:r>
              <a:rPr lang="en-US" altLang="zh-CN" sz="2800" dirty="0">
                <a:solidFill>
                  <a:srgbClr val="002060"/>
                </a:solidFill>
              </a:rPr>
              <a:t>j</a:t>
            </a:r>
            <a:r>
              <a:rPr lang="zh-CN" altLang="zh-CN" sz="2800" dirty="0">
                <a:solidFill>
                  <a:srgbClr val="002060"/>
                </a:solidFill>
              </a:rPr>
              <a:t>。其运行顺序是执行外循环到内循环时，要先把内循环的所有循环执行完后再跳到外循环。</a:t>
            </a:r>
          </a:p>
        </p:txBody>
      </p:sp>
    </p:spTree>
    <p:extLst>
      <p:ext uri="{BB962C8B-B14F-4D97-AF65-F5344CB8AC3E}">
        <p14:creationId xmlns:p14="http://schemas.microsoft.com/office/powerpoint/2010/main" val="571889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4" name="矩形 3"/>
          <p:cNvSpPr/>
          <p:nvPr/>
        </p:nvSpPr>
        <p:spPr>
          <a:xfrm>
            <a:off x="207398" y="588839"/>
            <a:ext cx="7704856" cy="4832092"/>
          </a:xfrm>
          <a:prstGeom prst="rect">
            <a:avLst/>
          </a:prstGeom>
        </p:spPr>
        <p:txBody>
          <a:bodyPr wrap="square">
            <a:spAutoFit/>
          </a:bodyPr>
          <a:lstStyle/>
          <a:p>
            <a:r>
              <a:rPr lang="zh-CN" altLang="zh-CN" sz="2800" dirty="0">
                <a:solidFill>
                  <a:srgbClr val="002060"/>
                </a:solidFill>
              </a:rPr>
              <a:t>【例题描述】执行任务</a:t>
            </a:r>
          </a:p>
          <a:p>
            <a:r>
              <a:rPr lang="zh-CN" altLang="zh-CN" sz="2800" dirty="0">
                <a:solidFill>
                  <a:srgbClr val="002060"/>
                </a:solidFill>
              </a:rPr>
              <a:t>魔法学院要在</a:t>
            </a:r>
            <a:r>
              <a:rPr lang="en-US" altLang="zh-CN" sz="2800" dirty="0">
                <a:solidFill>
                  <a:srgbClr val="002060"/>
                </a:solidFill>
              </a:rPr>
              <a:t>A</a:t>
            </a:r>
            <a:r>
              <a:rPr lang="zh-CN" altLang="zh-CN" sz="2800" dirty="0">
                <a:solidFill>
                  <a:srgbClr val="002060"/>
                </a:solidFill>
              </a:rPr>
              <a:t>，</a:t>
            </a:r>
            <a:r>
              <a:rPr lang="en-US" altLang="zh-CN" sz="2800" dirty="0">
                <a:solidFill>
                  <a:srgbClr val="002060"/>
                </a:solidFill>
              </a:rPr>
              <a:t>B</a:t>
            </a:r>
            <a:r>
              <a:rPr lang="zh-CN" altLang="zh-CN" sz="2800" dirty="0">
                <a:solidFill>
                  <a:srgbClr val="002060"/>
                </a:solidFill>
              </a:rPr>
              <a:t>，</a:t>
            </a:r>
            <a:r>
              <a:rPr lang="en-US" altLang="zh-CN" sz="2800" dirty="0">
                <a:solidFill>
                  <a:srgbClr val="002060"/>
                </a:solidFill>
              </a:rPr>
              <a:t>C</a:t>
            </a:r>
            <a:r>
              <a:rPr lang="zh-CN" altLang="zh-CN" sz="2800" dirty="0">
                <a:solidFill>
                  <a:srgbClr val="002060"/>
                </a:solidFill>
              </a:rPr>
              <a:t>，</a:t>
            </a:r>
            <a:r>
              <a:rPr lang="en-US" altLang="zh-CN" sz="2800" dirty="0">
                <a:solidFill>
                  <a:srgbClr val="002060"/>
                </a:solidFill>
              </a:rPr>
              <a:t>D</a:t>
            </a:r>
            <a:r>
              <a:rPr lang="zh-CN" altLang="zh-CN" sz="2800" dirty="0">
                <a:solidFill>
                  <a:srgbClr val="002060"/>
                </a:solidFill>
              </a:rPr>
              <a:t>，</a:t>
            </a:r>
            <a:r>
              <a:rPr lang="en-US" altLang="zh-CN" sz="2800" dirty="0">
                <a:solidFill>
                  <a:srgbClr val="002060"/>
                </a:solidFill>
              </a:rPr>
              <a:t>E</a:t>
            </a:r>
            <a:r>
              <a:rPr lang="zh-CN" altLang="zh-CN" sz="2800" dirty="0">
                <a:solidFill>
                  <a:srgbClr val="002060"/>
                </a:solidFill>
              </a:rPr>
              <a:t>，</a:t>
            </a:r>
            <a:r>
              <a:rPr lang="en-US" altLang="zh-CN" sz="2800" dirty="0">
                <a:solidFill>
                  <a:srgbClr val="002060"/>
                </a:solidFill>
              </a:rPr>
              <a:t>F</a:t>
            </a:r>
            <a:r>
              <a:rPr lang="zh-CN" altLang="zh-CN" sz="2800" dirty="0">
                <a:solidFill>
                  <a:srgbClr val="002060"/>
                </a:solidFill>
              </a:rPr>
              <a:t>六个学员中尽可能多地挑若干人去执行一项任务，但有以下限制条件：</a:t>
            </a:r>
          </a:p>
          <a:p>
            <a:r>
              <a:rPr lang="en-US" altLang="zh-CN" sz="2800" dirty="0">
                <a:solidFill>
                  <a:srgbClr val="002060"/>
                </a:solidFill>
              </a:rPr>
              <a:t>(1</a:t>
            </a:r>
            <a:r>
              <a:rPr lang="zh-CN" altLang="zh-CN" sz="2800" dirty="0">
                <a:solidFill>
                  <a:srgbClr val="002060"/>
                </a:solidFill>
              </a:rPr>
              <a:t>）</a:t>
            </a:r>
            <a:r>
              <a:rPr lang="en-US" altLang="zh-CN" sz="2800" dirty="0">
                <a:solidFill>
                  <a:srgbClr val="002060"/>
                </a:solidFill>
              </a:rPr>
              <a:t>A</a:t>
            </a:r>
            <a:r>
              <a:rPr lang="zh-CN" altLang="zh-CN" sz="2800" dirty="0">
                <a:solidFill>
                  <a:srgbClr val="002060"/>
                </a:solidFill>
              </a:rPr>
              <a:t>和</a:t>
            </a:r>
            <a:r>
              <a:rPr lang="en-US" altLang="zh-CN" sz="2800" dirty="0">
                <a:solidFill>
                  <a:srgbClr val="002060"/>
                </a:solidFill>
              </a:rPr>
              <a:t>B</a:t>
            </a:r>
            <a:r>
              <a:rPr lang="zh-CN" altLang="zh-CN" sz="2800" dirty="0">
                <a:solidFill>
                  <a:srgbClr val="002060"/>
                </a:solidFill>
              </a:rPr>
              <a:t>两人中至少去一人；</a:t>
            </a:r>
            <a:r>
              <a:rPr lang="en-US" altLang="zh-CN" sz="2800" dirty="0">
                <a:solidFill>
                  <a:srgbClr val="002060"/>
                </a:solidFill>
              </a:rPr>
              <a:t>        </a:t>
            </a:r>
            <a:endParaRPr lang="zh-CN" altLang="zh-CN" sz="2800" dirty="0">
              <a:solidFill>
                <a:srgbClr val="002060"/>
              </a:solidFill>
            </a:endParaRPr>
          </a:p>
          <a:p>
            <a:r>
              <a:rPr lang="en-US" altLang="zh-CN" sz="2800" dirty="0">
                <a:solidFill>
                  <a:srgbClr val="002060"/>
                </a:solidFill>
              </a:rPr>
              <a:t>(2)A</a:t>
            </a:r>
            <a:r>
              <a:rPr lang="zh-CN" altLang="zh-CN" sz="2800" dirty="0">
                <a:solidFill>
                  <a:srgbClr val="002060"/>
                </a:solidFill>
              </a:rPr>
              <a:t>和</a:t>
            </a:r>
            <a:r>
              <a:rPr lang="en-US" altLang="zh-CN" sz="2800" dirty="0">
                <a:solidFill>
                  <a:srgbClr val="002060"/>
                </a:solidFill>
              </a:rPr>
              <a:t>D</a:t>
            </a:r>
            <a:r>
              <a:rPr lang="zh-CN" altLang="zh-CN" sz="2800" dirty="0">
                <a:solidFill>
                  <a:srgbClr val="002060"/>
                </a:solidFill>
              </a:rPr>
              <a:t>不能一起去；</a:t>
            </a:r>
          </a:p>
          <a:p>
            <a:r>
              <a:rPr lang="en-US" altLang="zh-CN" sz="2800" dirty="0">
                <a:solidFill>
                  <a:srgbClr val="002060"/>
                </a:solidFill>
              </a:rPr>
              <a:t>(3)A</a:t>
            </a:r>
            <a:r>
              <a:rPr lang="zh-CN" altLang="zh-CN" sz="2800" dirty="0">
                <a:solidFill>
                  <a:srgbClr val="002060"/>
                </a:solidFill>
              </a:rPr>
              <a:t>、</a:t>
            </a:r>
            <a:r>
              <a:rPr lang="en-US" altLang="zh-CN" sz="2800" dirty="0">
                <a:solidFill>
                  <a:srgbClr val="002060"/>
                </a:solidFill>
              </a:rPr>
              <a:t>E</a:t>
            </a:r>
            <a:r>
              <a:rPr lang="zh-CN" altLang="zh-CN" sz="2800" dirty="0">
                <a:solidFill>
                  <a:srgbClr val="002060"/>
                </a:solidFill>
              </a:rPr>
              <a:t>和</a:t>
            </a:r>
            <a:r>
              <a:rPr lang="en-US" altLang="zh-CN" sz="2800" dirty="0">
                <a:solidFill>
                  <a:srgbClr val="002060"/>
                </a:solidFill>
              </a:rPr>
              <a:t>F</a:t>
            </a:r>
            <a:r>
              <a:rPr lang="zh-CN" altLang="zh-CN" sz="2800" dirty="0">
                <a:solidFill>
                  <a:srgbClr val="002060"/>
                </a:solidFill>
              </a:rPr>
              <a:t>三人中要派两人去；</a:t>
            </a:r>
            <a:r>
              <a:rPr lang="en-US" altLang="zh-CN" sz="2800" dirty="0">
                <a:solidFill>
                  <a:srgbClr val="002060"/>
                </a:solidFill>
              </a:rPr>
              <a:t>     </a:t>
            </a:r>
            <a:endParaRPr lang="zh-CN" altLang="zh-CN" sz="2800" dirty="0">
              <a:solidFill>
                <a:srgbClr val="002060"/>
              </a:solidFill>
            </a:endParaRPr>
          </a:p>
          <a:p>
            <a:r>
              <a:rPr lang="en-US" altLang="zh-CN" sz="2800" dirty="0">
                <a:solidFill>
                  <a:srgbClr val="002060"/>
                </a:solidFill>
              </a:rPr>
              <a:t>(4)B</a:t>
            </a:r>
            <a:r>
              <a:rPr lang="zh-CN" altLang="zh-CN" sz="2800" dirty="0">
                <a:solidFill>
                  <a:srgbClr val="002060"/>
                </a:solidFill>
              </a:rPr>
              <a:t>和</a:t>
            </a:r>
            <a:r>
              <a:rPr lang="en-US" altLang="zh-CN" sz="2800" dirty="0">
                <a:solidFill>
                  <a:srgbClr val="002060"/>
                </a:solidFill>
              </a:rPr>
              <a:t>C</a:t>
            </a:r>
            <a:r>
              <a:rPr lang="zh-CN" altLang="zh-CN" sz="2800" dirty="0">
                <a:solidFill>
                  <a:srgbClr val="002060"/>
                </a:solidFill>
              </a:rPr>
              <a:t>都去或都不去；</a:t>
            </a:r>
          </a:p>
          <a:p>
            <a:r>
              <a:rPr lang="en-US" altLang="zh-CN" sz="2800" dirty="0">
                <a:solidFill>
                  <a:srgbClr val="002060"/>
                </a:solidFill>
              </a:rPr>
              <a:t>(5)C</a:t>
            </a:r>
            <a:r>
              <a:rPr lang="zh-CN" altLang="zh-CN" sz="2800" dirty="0">
                <a:solidFill>
                  <a:srgbClr val="002060"/>
                </a:solidFill>
              </a:rPr>
              <a:t>和</a:t>
            </a:r>
            <a:r>
              <a:rPr lang="en-US" altLang="zh-CN" sz="2800" dirty="0">
                <a:solidFill>
                  <a:srgbClr val="002060"/>
                </a:solidFill>
              </a:rPr>
              <a:t>D</a:t>
            </a:r>
            <a:r>
              <a:rPr lang="zh-CN" altLang="zh-CN" sz="2800" dirty="0">
                <a:solidFill>
                  <a:srgbClr val="002060"/>
                </a:solidFill>
              </a:rPr>
              <a:t>两人中去一个；</a:t>
            </a:r>
            <a:r>
              <a:rPr lang="en-US" altLang="zh-CN" sz="2800" dirty="0">
                <a:solidFill>
                  <a:srgbClr val="002060"/>
                </a:solidFill>
              </a:rPr>
              <a:t>            </a:t>
            </a:r>
            <a:endParaRPr lang="zh-CN" altLang="zh-CN" sz="2800" dirty="0">
              <a:solidFill>
                <a:srgbClr val="002060"/>
              </a:solidFill>
            </a:endParaRPr>
          </a:p>
          <a:p>
            <a:r>
              <a:rPr lang="en-US" altLang="zh-CN" sz="2800" dirty="0">
                <a:solidFill>
                  <a:srgbClr val="002060"/>
                </a:solidFill>
              </a:rPr>
              <a:t>(6)</a:t>
            </a:r>
            <a:r>
              <a:rPr lang="zh-CN" altLang="zh-CN" sz="2800" dirty="0">
                <a:solidFill>
                  <a:srgbClr val="002060"/>
                </a:solidFill>
              </a:rPr>
              <a:t>若</a:t>
            </a:r>
            <a:r>
              <a:rPr lang="en-US" altLang="zh-CN" sz="2800" dirty="0">
                <a:solidFill>
                  <a:srgbClr val="002060"/>
                </a:solidFill>
              </a:rPr>
              <a:t>D</a:t>
            </a:r>
            <a:r>
              <a:rPr lang="zh-CN" altLang="zh-CN" sz="2800" dirty="0">
                <a:solidFill>
                  <a:srgbClr val="002060"/>
                </a:solidFill>
              </a:rPr>
              <a:t>不去，则</a:t>
            </a:r>
            <a:r>
              <a:rPr lang="en-US" altLang="zh-CN" sz="2800" dirty="0">
                <a:solidFill>
                  <a:srgbClr val="002060"/>
                </a:solidFill>
              </a:rPr>
              <a:t>E</a:t>
            </a:r>
            <a:r>
              <a:rPr lang="zh-CN" altLang="zh-CN" sz="2800" dirty="0">
                <a:solidFill>
                  <a:srgbClr val="002060"/>
                </a:solidFill>
              </a:rPr>
              <a:t>也不去。</a:t>
            </a:r>
          </a:p>
          <a:p>
            <a:r>
              <a:rPr lang="zh-CN" altLang="zh-CN" sz="2800" dirty="0">
                <a:solidFill>
                  <a:srgbClr val="002060"/>
                </a:solidFill>
              </a:rPr>
              <a:t>问应当让哪几个人去？</a:t>
            </a:r>
          </a:p>
        </p:txBody>
      </p:sp>
      <p:sp>
        <p:nvSpPr>
          <p:cNvPr id="3" name="矩形 2"/>
          <p:cNvSpPr/>
          <p:nvPr/>
        </p:nvSpPr>
        <p:spPr>
          <a:xfrm>
            <a:off x="195293" y="5497905"/>
            <a:ext cx="7597049" cy="5262979"/>
          </a:xfrm>
          <a:prstGeom prst="rect">
            <a:avLst/>
          </a:prstGeom>
        </p:spPr>
        <p:txBody>
          <a:bodyPr wrap="square">
            <a:spAutoFit/>
          </a:bodyPr>
          <a:lstStyle/>
          <a:p>
            <a:r>
              <a:rPr lang="zh-CN" altLang="en-US" sz="2800" dirty="0">
                <a:solidFill>
                  <a:srgbClr val="002060"/>
                </a:solidFill>
              </a:rPr>
              <a:t>用</a:t>
            </a:r>
            <a:r>
              <a:rPr lang="en-US" altLang="zh-CN" sz="2800" dirty="0">
                <a:solidFill>
                  <a:srgbClr val="002060"/>
                </a:solidFill>
              </a:rPr>
              <a:t>a</a:t>
            </a:r>
            <a:r>
              <a:rPr lang="zh-CN" altLang="en-US" sz="2800" dirty="0">
                <a:solidFill>
                  <a:srgbClr val="002060"/>
                </a:solidFill>
              </a:rPr>
              <a:t>，</a:t>
            </a:r>
            <a:r>
              <a:rPr lang="en-US" altLang="zh-CN" sz="2800" dirty="0">
                <a:solidFill>
                  <a:srgbClr val="002060"/>
                </a:solidFill>
              </a:rPr>
              <a:t>b</a:t>
            </a:r>
            <a:r>
              <a:rPr lang="zh-CN" altLang="en-US" sz="2800" dirty="0">
                <a:solidFill>
                  <a:srgbClr val="002060"/>
                </a:solidFill>
              </a:rPr>
              <a:t>，</a:t>
            </a:r>
            <a:r>
              <a:rPr lang="en-US" altLang="zh-CN" sz="2800" dirty="0">
                <a:solidFill>
                  <a:srgbClr val="002060"/>
                </a:solidFill>
              </a:rPr>
              <a:t>c</a:t>
            </a:r>
            <a:r>
              <a:rPr lang="zh-CN" altLang="en-US" sz="2800" dirty="0">
                <a:solidFill>
                  <a:srgbClr val="002060"/>
                </a:solidFill>
              </a:rPr>
              <a:t>，</a:t>
            </a:r>
            <a:r>
              <a:rPr lang="en-US" altLang="zh-CN" sz="2800" dirty="0">
                <a:solidFill>
                  <a:srgbClr val="002060"/>
                </a:solidFill>
              </a:rPr>
              <a:t>d</a:t>
            </a:r>
            <a:r>
              <a:rPr lang="zh-CN" altLang="en-US" sz="2800" dirty="0">
                <a:solidFill>
                  <a:srgbClr val="002060"/>
                </a:solidFill>
              </a:rPr>
              <a:t>，</a:t>
            </a:r>
            <a:r>
              <a:rPr lang="en-US" altLang="zh-CN" sz="2800" dirty="0">
                <a:solidFill>
                  <a:srgbClr val="002060"/>
                </a:solidFill>
              </a:rPr>
              <a:t>e</a:t>
            </a:r>
            <a:r>
              <a:rPr lang="zh-CN" altLang="en-US" sz="2800" dirty="0">
                <a:solidFill>
                  <a:srgbClr val="002060"/>
                </a:solidFill>
              </a:rPr>
              <a:t>，</a:t>
            </a:r>
            <a:r>
              <a:rPr lang="en-US" altLang="zh-CN" sz="2800" dirty="0">
                <a:solidFill>
                  <a:srgbClr val="002060"/>
                </a:solidFill>
              </a:rPr>
              <a:t>f</a:t>
            </a:r>
            <a:r>
              <a:rPr lang="zh-CN" altLang="en-US" sz="2800" dirty="0">
                <a:solidFill>
                  <a:srgbClr val="002060"/>
                </a:solidFill>
              </a:rPr>
              <a:t>六个变量表示六个人是否去执行任务的状态，变量的值为</a:t>
            </a:r>
            <a:r>
              <a:rPr lang="en-US" altLang="zh-CN" sz="2800" dirty="0">
                <a:solidFill>
                  <a:srgbClr val="002060"/>
                </a:solidFill>
              </a:rPr>
              <a:t>1</a:t>
            </a:r>
            <a:r>
              <a:rPr lang="zh-CN" altLang="en-US" sz="2800" dirty="0">
                <a:solidFill>
                  <a:srgbClr val="002060"/>
                </a:solidFill>
              </a:rPr>
              <a:t>，则表示该人去；变量的值为</a:t>
            </a:r>
            <a:r>
              <a:rPr lang="en-US" altLang="zh-CN" sz="2800" dirty="0">
                <a:solidFill>
                  <a:srgbClr val="002060"/>
                </a:solidFill>
              </a:rPr>
              <a:t>0</a:t>
            </a:r>
            <a:r>
              <a:rPr lang="zh-CN" altLang="en-US" sz="2800" dirty="0">
                <a:solidFill>
                  <a:srgbClr val="002060"/>
                </a:solidFill>
              </a:rPr>
              <a:t>，则表示该人不参加执行任务，根据题意可写出表达式：</a:t>
            </a:r>
          </a:p>
          <a:p>
            <a:r>
              <a:rPr lang="en-US" altLang="zh-CN" sz="2800" dirty="0" err="1">
                <a:solidFill>
                  <a:srgbClr val="002060"/>
                </a:solidFill>
              </a:rPr>
              <a:t>a+b</a:t>
            </a:r>
            <a:r>
              <a:rPr lang="en-US" altLang="zh-CN" sz="2800" dirty="0">
                <a:solidFill>
                  <a:srgbClr val="002060"/>
                </a:solidFill>
              </a:rPr>
              <a:t>&gt;=1             A</a:t>
            </a:r>
            <a:r>
              <a:rPr lang="zh-CN" altLang="en-US" sz="2800" dirty="0">
                <a:solidFill>
                  <a:srgbClr val="002060"/>
                </a:solidFill>
              </a:rPr>
              <a:t>和</a:t>
            </a:r>
            <a:r>
              <a:rPr lang="en-US" altLang="zh-CN" sz="2800" dirty="0">
                <a:solidFill>
                  <a:srgbClr val="002060"/>
                </a:solidFill>
              </a:rPr>
              <a:t>B</a:t>
            </a:r>
            <a:r>
              <a:rPr lang="zh-CN" altLang="en-US" sz="2800" dirty="0">
                <a:solidFill>
                  <a:srgbClr val="002060"/>
                </a:solidFill>
              </a:rPr>
              <a:t>两人中至少去一人；</a:t>
            </a:r>
          </a:p>
          <a:p>
            <a:r>
              <a:rPr lang="en-US" altLang="zh-CN" sz="2800" dirty="0" err="1">
                <a:solidFill>
                  <a:srgbClr val="002060"/>
                </a:solidFill>
              </a:rPr>
              <a:t>a+d</a:t>
            </a:r>
            <a:r>
              <a:rPr lang="en-US" altLang="zh-CN" sz="2800" dirty="0">
                <a:solidFill>
                  <a:srgbClr val="002060"/>
                </a:solidFill>
              </a:rPr>
              <a:t>!=2            A</a:t>
            </a:r>
            <a:r>
              <a:rPr lang="zh-CN" altLang="en-US" sz="2800" dirty="0">
                <a:solidFill>
                  <a:srgbClr val="002060"/>
                </a:solidFill>
              </a:rPr>
              <a:t>和</a:t>
            </a:r>
            <a:r>
              <a:rPr lang="en-US" altLang="zh-CN" sz="2800" dirty="0">
                <a:solidFill>
                  <a:srgbClr val="002060"/>
                </a:solidFill>
              </a:rPr>
              <a:t>D</a:t>
            </a:r>
            <a:r>
              <a:rPr lang="zh-CN" altLang="en-US" sz="2800" dirty="0">
                <a:solidFill>
                  <a:srgbClr val="002060"/>
                </a:solidFill>
              </a:rPr>
              <a:t>不能一起去；</a:t>
            </a:r>
          </a:p>
          <a:p>
            <a:r>
              <a:rPr lang="en-US" altLang="zh-CN" sz="2800" dirty="0" err="1">
                <a:solidFill>
                  <a:srgbClr val="002060"/>
                </a:solidFill>
              </a:rPr>
              <a:t>a+e+f</a:t>
            </a:r>
            <a:r>
              <a:rPr lang="en-US" altLang="zh-CN" sz="2800" dirty="0">
                <a:solidFill>
                  <a:srgbClr val="002060"/>
                </a:solidFill>
              </a:rPr>
              <a:t>==2          A</a:t>
            </a:r>
            <a:r>
              <a:rPr lang="zh-CN" altLang="en-US" sz="2800" dirty="0">
                <a:solidFill>
                  <a:srgbClr val="002060"/>
                </a:solidFill>
              </a:rPr>
              <a:t>、</a:t>
            </a:r>
            <a:r>
              <a:rPr lang="en-US" altLang="zh-CN" sz="2800" dirty="0">
                <a:solidFill>
                  <a:srgbClr val="002060"/>
                </a:solidFill>
              </a:rPr>
              <a:t>E</a:t>
            </a:r>
            <a:r>
              <a:rPr lang="zh-CN" altLang="en-US" sz="2800" dirty="0">
                <a:solidFill>
                  <a:srgbClr val="002060"/>
                </a:solidFill>
              </a:rPr>
              <a:t>、</a:t>
            </a:r>
            <a:r>
              <a:rPr lang="en-US" altLang="zh-CN" sz="2800" dirty="0">
                <a:solidFill>
                  <a:srgbClr val="002060"/>
                </a:solidFill>
              </a:rPr>
              <a:t>F</a:t>
            </a:r>
            <a:r>
              <a:rPr lang="zh-CN" altLang="en-US" sz="2800" dirty="0">
                <a:solidFill>
                  <a:srgbClr val="002060"/>
                </a:solidFill>
              </a:rPr>
              <a:t>三人中要派两人去；</a:t>
            </a:r>
          </a:p>
          <a:p>
            <a:r>
              <a:rPr lang="en-US" altLang="zh-CN" sz="2800" dirty="0" err="1">
                <a:solidFill>
                  <a:srgbClr val="002060"/>
                </a:solidFill>
              </a:rPr>
              <a:t>b+c</a:t>
            </a:r>
            <a:r>
              <a:rPr lang="en-US" altLang="zh-CN" sz="2800" dirty="0">
                <a:solidFill>
                  <a:srgbClr val="002060"/>
                </a:solidFill>
              </a:rPr>
              <a:t>==0</a:t>
            </a:r>
            <a:r>
              <a:rPr lang="zh-CN" altLang="en-US" sz="2800" dirty="0">
                <a:solidFill>
                  <a:srgbClr val="002060"/>
                </a:solidFill>
              </a:rPr>
              <a:t>或</a:t>
            </a:r>
            <a:r>
              <a:rPr lang="en-US" altLang="zh-CN" sz="2800" dirty="0" err="1">
                <a:solidFill>
                  <a:srgbClr val="002060"/>
                </a:solidFill>
              </a:rPr>
              <a:t>b+c</a:t>
            </a:r>
            <a:r>
              <a:rPr lang="en-US" altLang="zh-CN" sz="2800" dirty="0">
                <a:solidFill>
                  <a:srgbClr val="002060"/>
                </a:solidFill>
              </a:rPr>
              <a:t>==2   B</a:t>
            </a:r>
            <a:r>
              <a:rPr lang="zh-CN" altLang="en-US" sz="2800" dirty="0">
                <a:solidFill>
                  <a:srgbClr val="002060"/>
                </a:solidFill>
              </a:rPr>
              <a:t>和</a:t>
            </a:r>
            <a:r>
              <a:rPr lang="en-US" altLang="zh-CN" sz="2800" dirty="0">
                <a:solidFill>
                  <a:srgbClr val="002060"/>
                </a:solidFill>
              </a:rPr>
              <a:t>C</a:t>
            </a:r>
            <a:r>
              <a:rPr lang="zh-CN" altLang="en-US" sz="2800" dirty="0">
                <a:solidFill>
                  <a:srgbClr val="002060"/>
                </a:solidFill>
              </a:rPr>
              <a:t>都去或都不去；</a:t>
            </a:r>
          </a:p>
          <a:p>
            <a:r>
              <a:rPr lang="en-US" altLang="zh-CN" sz="2800" dirty="0" err="1">
                <a:solidFill>
                  <a:srgbClr val="002060"/>
                </a:solidFill>
              </a:rPr>
              <a:t>c+d</a:t>
            </a:r>
            <a:r>
              <a:rPr lang="en-US" altLang="zh-CN" sz="2800" dirty="0">
                <a:solidFill>
                  <a:srgbClr val="002060"/>
                </a:solidFill>
              </a:rPr>
              <a:t>==1            C</a:t>
            </a:r>
            <a:r>
              <a:rPr lang="zh-CN" altLang="en-US" sz="2800" dirty="0">
                <a:solidFill>
                  <a:srgbClr val="002060"/>
                </a:solidFill>
              </a:rPr>
              <a:t>和</a:t>
            </a:r>
            <a:r>
              <a:rPr lang="en-US" altLang="zh-CN" sz="2800" dirty="0">
                <a:solidFill>
                  <a:srgbClr val="002060"/>
                </a:solidFill>
              </a:rPr>
              <a:t>D</a:t>
            </a:r>
            <a:r>
              <a:rPr lang="zh-CN" altLang="en-US" sz="2800" dirty="0">
                <a:solidFill>
                  <a:srgbClr val="002060"/>
                </a:solidFill>
              </a:rPr>
              <a:t>两人中去一个；</a:t>
            </a:r>
          </a:p>
          <a:p>
            <a:r>
              <a:rPr lang="en-US" altLang="zh-CN" sz="2800" dirty="0" err="1">
                <a:solidFill>
                  <a:srgbClr val="002060"/>
                </a:solidFill>
              </a:rPr>
              <a:t>d+e</a:t>
            </a:r>
            <a:r>
              <a:rPr lang="en-US" altLang="zh-CN" sz="2800" dirty="0">
                <a:solidFill>
                  <a:srgbClr val="002060"/>
                </a:solidFill>
              </a:rPr>
              <a:t>==0</a:t>
            </a:r>
            <a:r>
              <a:rPr lang="zh-CN" altLang="en-US" sz="2800" dirty="0">
                <a:solidFill>
                  <a:srgbClr val="002060"/>
                </a:solidFill>
              </a:rPr>
              <a:t>或</a:t>
            </a:r>
            <a:r>
              <a:rPr lang="en-US" altLang="zh-CN" sz="2800" dirty="0">
                <a:solidFill>
                  <a:srgbClr val="002060"/>
                </a:solidFill>
              </a:rPr>
              <a:t>d==1     </a:t>
            </a:r>
            <a:r>
              <a:rPr lang="zh-CN" altLang="en-US" sz="2800" dirty="0">
                <a:solidFill>
                  <a:srgbClr val="002060"/>
                </a:solidFill>
              </a:rPr>
              <a:t>若</a:t>
            </a:r>
            <a:r>
              <a:rPr lang="en-US" altLang="zh-CN" sz="2800" dirty="0">
                <a:solidFill>
                  <a:srgbClr val="002060"/>
                </a:solidFill>
              </a:rPr>
              <a:t>D</a:t>
            </a:r>
            <a:r>
              <a:rPr lang="zh-CN" altLang="en-US" sz="2800" dirty="0">
                <a:solidFill>
                  <a:srgbClr val="002060"/>
                </a:solidFill>
              </a:rPr>
              <a:t>不去，则</a:t>
            </a:r>
            <a:r>
              <a:rPr lang="en-US" altLang="zh-CN" sz="2800" dirty="0">
                <a:solidFill>
                  <a:srgbClr val="002060"/>
                </a:solidFill>
              </a:rPr>
              <a:t>E</a:t>
            </a:r>
            <a:r>
              <a:rPr lang="zh-CN" altLang="en-US" sz="2800" dirty="0">
                <a:solidFill>
                  <a:srgbClr val="002060"/>
                </a:solidFill>
              </a:rPr>
              <a:t>也不去</a:t>
            </a:r>
            <a:r>
              <a:rPr lang="en-US" altLang="zh-CN" sz="2800" dirty="0">
                <a:solidFill>
                  <a:srgbClr val="002060"/>
                </a:solidFill>
              </a:rPr>
              <a:t>(</a:t>
            </a:r>
            <a:r>
              <a:rPr lang="zh-CN" altLang="en-US" sz="2800" dirty="0">
                <a:solidFill>
                  <a:srgbClr val="002060"/>
                </a:solidFill>
              </a:rPr>
              <a:t>都不去；或</a:t>
            </a:r>
            <a:r>
              <a:rPr lang="en-US" altLang="zh-CN" sz="2800" dirty="0">
                <a:solidFill>
                  <a:srgbClr val="002060"/>
                </a:solidFill>
              </a:rPr>
              <a:t>D</a:t>
            </a:r>
            <a:r>
              <a:rPr lang="zh-CN" altLang="en-US" sz="2800" dirty="0">
                <a:solidFill>
                  <a:srgbClr val="002060"/>
                </a:solidFill>
              </a:rPr>
              <a:t>去</a:t>
            </a:r>
            <a:r>
              <a:rPr lang="en-US" altLang="zh-CN" sz="2800" dirty="0">
                <a:solidFill>
                  <a:srgbClr val="002060"/>
                </a:solidFill>
              </a:rPr>
              <a:t>E</a:t>
            </a:r>
            <a:r>
              <a:rPr lang="zh-CN" altLang="en-US" sz="2800" dirty="0">
                <a:solidFill>
                  <a:srgbClr val="002060"/>
                </a:solidFill>
              </a:rPr>
              <a:t>随便</a:t>
            </a:r>
            <a:r>
              <a:rPr lang="en-US" altLang="zh-CN" sz="2800" dirty="0">
                <a:solidFill>
                  <a:srgbClr val="002060"/>
                </a:solidFill>
              </a:rPr>
              <a:t>)</a:t>
            </a:r>
            <a:r>
              <a:rPr lang="zh-CN" altLang="en-US" sz="2800" dirty="0">
                <a:solidFill>
                  <a:srgbClr val="002060"/>
                </a:solidFill>
              </a:rPr>
              <a:t>。</a:t>
            </a:r>
          </a:p>
        </p:txBody>
      </p:sp>
    </p:spTree>
    <p:extLst>
      <p:ext uri="{BB962C8B-B14F-4D97-AF65-F5344CB8AC3E}">
        <p14:creationId xmlns:p14="http://schemas.microsoft.com/office/powerpoint/2010/main" val="3865411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4" name="矩形 3"/>
          <p:cNvSpPr/>
          <p:nvPr/>
        </p:nvSpPr>
        <p:spPr>
          <a:xfrm>
            <a:off x="207398" y="588839"/>
            <a:ext cx="7704856" cy="4031873"/>
          </a:xfrm>
          <a:prstGeom prst="rect">
            <a:avLst/>
          </a:prstGeom>
        </p:spPr>
        <p:txBody>
          <a:bodyPr wrap="square">
            <a:spAutoFit/>
          </a:bodyPr>
          <a:lstStyle/>
          <a:p>
            <a:r>
              <a:rPr lang="zh-CN" altLang="zh-CN" sz="3200" dirty="0">
                <a:solidFill>
                  <a:srgbClr val="002060"/>
                </a:solidFill>
              </a:rPr>
              <a:t>【例题描述】打印三角形</a:t>
            </a:r>
          </a:p>
          <a:p>
            <a:r>
              <a:rPr lang="zh-CN" altLang="zh-CN" sz="3200" dirty="0">
                <a:solidFill>
                  <a:srgbClr val="002060"/>
                </a:solidFill>
              </a:rPr>
              <a:t>使用循环结构打印如下图形：</a:t>
            </a:r>
          </a:p>
          <a:p>
            <a:r>
              <a:rPr lang="en-US" altLang="zh-CN" sz="3200" dirty="0">
                <a:solidFill>
                  <a:srgbClr val="002060"/>
                </a:solidFill>
              </a:rPr>
              <a:t> </a:t>
            </a:r>
            <a:endParaRPr lang="zh-CN" altLang="zh-CN" sz="3200" dirty="0">
              <a:solidFill>
                <a:srgbClr val="002060"/>
              </a:solidFill>
            </a:endParaRPr>
          </a:p>
          <a:p>
            <a:r>
              <a:rPr lang="en-US" altLang="zh-CN" sz="3200" dirty="0" smtClean="0">
                <a:solidFill>
                  <a:srgbClr val="002060"/>
                </a:solidFill>
              </a:rPr>
              <a:t>      *</a:t>
            </a:r>
            <a:endParaRPr lang="zh-CN" altLang="zh-CN" sz="3200" dirty="0">
              <a:solidFill>
                <a:srgbClr val="002060"/>
              </a:solidFill>
            </a:endParaRPr>
          </a:p>
          <a:p>
            <a:r>
              <a:rPr lang="en-US" altLang="zh-CN" sz="3200" dirty="0">
                <a:solidFill>
                  <a:srgbClr val="002060"/>
                </a:solidFill>
              </a:rPr>
              <a:t>  </a:t>
            </a:r>
            <a:r>
              <a:rPr lang="en-US" altLang="zh-CN" sz="3200" dirty="0" smtClean="0">
                <a:solidFill>
                  <a:srgbClr val="002060"/>
                </a:solidFill>
              </a:rPr>
              <a:t>  ***</a:t>
            </a:r>
            <a:endParaRPr lang="zh-CN" altLang="zh-CN" sz="3200" dirty="0">
              <a:solidFill>
                <a:srgbClr val="002060"/>
              </a:solidFill>
            </a:endParaRPr>
          </a:p>
          <a:p>
            <a:r>
              <a:rPr lang="en-US" altLang="zh-CN" sz="3200" dirty="0" smtClean="0">
                <a:solidFill>
                  <a:srgbClr val="002060"/>
                </a:solidFill>
              </a:rPr>
              <a:t>  *****</a:t>
            </a:r>
            <a:endParaRPr lang="zh-CN" altLang="zh-CN" sz="3200" dirty="0">
              <a:solidFill>
                <a:srgbClr val="002060"/>
              </a:solidFill>
            </a:endParaRPr>
          </a:p>
          <a:p>
            <a:r>
              <a:rPr lang="en-US" altLang="zh-CN" sz="3200" dirty="0">
                <a:solidFill>
                  <a:srgbClr val="002060"/>
                </a:solidFill>
              </a:rPr>
              <a:t>*******</a:t>
            </a:r>
            <a:endParaRPr lang="zh-CN" altLang="zh-CN" sz="3200" dirty="0">
              <a:solidFill>
                <a:srgbClr val="002060"/>
              </a:solidFill>
            </a:endParaRPr>
          </a:p>
          <a:p>
            <a:endParaRPr lang="zh-CN" altLang="zh-CN" sz="3200" dirty="0">
              <a:solidFill>
                <a:srgbClr val="002060"/>
              </a:solidFill>
            </a:endParaRPr>
          </a:p>
        </p:txBody>
      </p:sp>
      <p:sp>
        <p:nvSpPr>
          <p:cNvPr id="3" name="矩形 2"/>
          <p:cNvSpPr/>
          <p:nvPr/>
        </p:nvSpPr>
        <p:spPr>
          <a:xfrm>
            <a:off x="195292" y="4086443"/>
            <a:ext cx="7597049" cy="6740307"/>
          </a:xfrm>
          <a:prstGeom prst="rect">
            <a:avLst/>
          </a:prstGeom>
        </p:spPr>
        <p:txBody>
          <a:bodyPr wrap="square">
            <a:spAutoFit/>
          </a:bodyPr>
          <a:lstStyle/>
          <a:p>
            <a:r>
              <a:rPr lang="en-US" altLang="zh-CN" sz="2400" dirty="0">
                <a:solidFill>
                  <a:srgbClr val="002060"/>
                </a:solidFill>
              </a:rPr>
              <a:t>//</a:t>
            </a:r>
            <a:r>
              <a:rPr lang="zh-CN" altLang="zh-CN" sz="2400" dirty="0">
                <a:solidFill>
                  <a:srgbClr val="002060"/>
                </a:solidFill>
              </a:rPr>
              <a:t>打印三角形</a:t>
            </a:r>
          </a:p>
          <a:p>
            <a:r>
              <a:rPr lang="en-US" altLang="zh-CN" sz="2400" dirty="0">
                <a:solidFill>
                  <a:srgbClr val="002060"/>
                </a:solidFill>
              </a:rPr>
              <a:t>#include &lt;</a:t>
            </a:r>
            <a:r>
              <a:rPr lang="en-US" altLang="zh-CN" sz="2400" dirty="0" err="1">
                <a:solidFill>
                  <a:srgbClr val="002060"/>
                </a:solidFill>
              </a:rPr>
              <a:t>iostream</a:t>
            </a:r>
            <a:r>
              <a:rPr lang="en-US" altLang="zh-CN" sz="2400" dirty="0">
                <a:solidFill>
                  <a:srgbClr val="002060"/>
                </a:solidFill>
              </a:rPr>
              <a:t>&gt;</a:t>
            </a:r>
            <a:endParaRPr lang="zh-CN" altLang="zh-CN" sz="2400" dirty="0">
              <a:solidFill>
                <a:srgbClr val="002060"/>
              </a:solidFill>
            </a:endParaRPr>
          </a:p>
          <a:p>
            <a:r>
              <a:rPr lang="en-US" altLang="zh-CN" sz="2400" dirty="0">
                <a:solidFill>
                  <a:srgbClr val="002060"/>
                </a:solidFill>
              </a:rPr>
              <a:t>using namespace </a:t>
            </a:r>
            <a:r>
              <a:rPr lang="en-US" altLang="zh-CN" sz="2400" dirty="0" err="1">
                <a:solidFill>
                  <a:srgbClr val="002060"/>
                </a:solidFill>
              </a:rPr>
              <a:t>std</a:t>
            </a:r>
            <a:r>
              <a:rPr lang="en-US" altLang="zh-CN" sz="2400" dirty="0">
                <a:solidFill>
                  <a:srgbClr val="002060"/>
                </a:solidFill>
              </a:rPr>
              <a:t>;</a:t>
            </a:r>
            <a:endParaRPr lang="zh-CN" altLang="zh-CN" sz="2400" dirty="0">
              <a:solidFill>
                <a:srgbClr val="002060"/>
              </a:solidFill>
            </a:endParaRPr>
          </a:p>
          <a:p>
            <a:r>
              <a:rPr lang="en-US" altLang="zh-CN" sz="2400" dirty="0">
                <a:solidFill>
                  <a:srgbClr val="002060"/>
                </a:solidFill>
              </a:rPr>
              <a:t> </a:t>
            </a:r>
            <a:endParaRPr lang="zh-CN" altLang="zh-CN" sz="2400" dirty="0">
              <a:solidFill>
                <a:srgbClr val="002060"/>
              </a:solidFill>
            </a:endParaRPr>
          </a:p>
          <a:p>
            <a:r>
              <a:rPr lang="en-US" altLang="zh-CN" sz="2400" dirty="0" err="1">
                <a:solidFill>
                  <a:srgbClr val="002060"/>
                </a:solidFill>
              </a:rPr>
              <a:t>int</a:t>
            </a:r>
            <a:r>
              <a:rPr lang="en-US" altLang="zh-CN" sz="2400" dirty="0">
                <a:solidFill>
                  <a:srgbClr val="002060"/>
                </a:solidFill>
              </a:rPr>
              <a:t> main()</a:t>
            </a:r>
            <a:endParaRPr lang="zh-CN" altLang="zh-CN" sz="2400" dirty="0">
              <a:solidFill>
                <a:srgbClr val="002060"/>
              </a:solidFill>
            </a:endParaRPr>
          </a:p>
          <a:p>
            <a:r>
              <a:rPr lang="en-US" altLang="zh-CN" sz="2400" dirty="0">
                <a:solidFill>
                  <a:srgbClr val="002060"/>
                </a:solidFill>
              </a:rPr>
              <a:t>{</a:t>
            </a:r>
            <a:endParaRPr lang="zh-CN" altLang="zh-CN" sz="2400" dirty="0">
              <a:solidFill>
                <a:srgbClr val="002060"/>
              </a:solidFill>
            </a:endParaRPr>
          </a:p>
          <a:p>
            <a:r>
              <a:rPr lang="en-US" altLang="zh-CN" sz="2400" dirty="0">
                <a:solidFill>
                  <a:srgbClr val="002060"/>
                </a:solidFill>
              </a:rPr>
              <a:t>  for(</a:t>
            </a:r>
            <a:r>
              <a:rPr lang="en-US" altLang="zh-CN" sz="2400" dirty="0" err="1">
                <a:solidFill>
                  <a:srgbClr val="002060"/>
                </a:solidFill>
              </a:rPr>
              <a:t>int</a:t>
            </a:r>
            <a:r>
              <a:rPr lang="en-US" altLang="zh-CN" sz="2400" dirty="0">
                <a:solidFill>
                  <a:srgbClr val="002060"/>
                </a:solidFill>
              </a:rPr>
              <a:t> i=1;i&lt;=4;i++)//</a:t>
            </a:r>
            <a:r>
              <a:rPr lang="zh-CN" altLang="zh-CN" sz="2400" dirty="0">
                <a:solidFill>
                  <a:srgbClr val="002060"/>
                </a:solidFill>
              </a:rPr>
              <a:t>输出行数</a:t>
            </a:r>
            <a:r>
              <a:rPr lang="en-US" altLang="zh-CN" sz="2400" dirty="0">
                <a:solidFill>
                  <a:srgbClr val="002060"/>
                </a:solidFill>
              </a:rPr>
              <a:t> </a:t>
            </a:r>
            <a:endParaRPr lang="zh-CN" altLang="zh-CN" sz="2400" dirty="0">
              <a:solidFill>
                <a:srgbClr val="002060"/>
              </a:solidFill>
            </a:endParaRPr>
          </a:p>
          <a:p>
            <a:r>
              <a:rPr lang="en-US" altLang="zh-CN" sz="2400" dirty="0">
                <a:solidFill>
                  <a:srgbClr val="002060"/>
                </a:solidFill>
              </a:rPr>
              <a:t>  {</a:t>
            </a:r>
            <a:endParaRPr lang="zh-CN" altLang="zh-CN" sz="2400" dirty="0">
              <a:solidFill>
                <a:srgbClr val="002060"/>
              </a:solidFill>
            </a:endParaRPr>
          </a:p>
          <a:p>
            <a:r>
              <a:rPr lang="en-US" altLang="zh-CN" sz="2400" dirty="0">
                <a:solidFill>
                  <a:srgbClr val="002060"/>
                </a:solidFill>
              </a:rPr>
              <a:t>    for(</a:t>
            </a:r>
            <a:r>
              <a:rPr lang="en-US" altLang="zh-CN" sz="2400" dirty="0" err="1">
                <a:solidFill>
                  <a:srgbClr val="002060"/>
                </a:solidFill>
              </a:rPr>
              <a:t>int</a:t>
            </a:r>
            <a:r>
              <a:rPr lang="en-US" altLang="zh-CN" sz="2400" dirty="0">
                <a:solidFill>
                  <a:srgbClr val="002060"/>
                </a:solidFill>
              </a:rPr>
              <a:t> j=1;j&lt;=4-i;j++)//</a:t>
            </a:r>
            <a:r>
              <a:rPr lang="zh-CN" altLang="zh-CN" sz="2400" dirty="0">
                <a:solidFill>
                  <a:srgbClr val="002060"/>
                </a:solidFill>
              </a:rPr>
              <a:t>控制每行输出的空格数</a:t>
            </a:r>
            <a:r>
              <a:rPr lang="en-US" altLang="zh-CN" sz="2400" dirty="0">
                <a:solidFill>
                  <a:srgbClr val="002060"/>
                </a:solidFill>
              </a:rPr>
              <a:t> </a:t>
            </a:r>
            <a:endParaRPr lang="zh-CN" altLang="zh-CN" sz="2400" dirty="0">
              <a:solidFill>
                <a:srgbClr val="002060"/>
              </a:solidFill>
            </a:endParaRPr>
          </a:p>
          <a:p>
            <a:r>
              <a:rPr lang="en-US" altLang="zh-CN" sz="2400" dirty="0">
                <a:solidFill>
                  <a:srgbClr val="002060"/>
                </a:solidFill>
              </a:rPr>
              <a:t>      </a:t>
            </a:r>
            <a:r>
              <a:rPr lang="en-US" altLang="zh-CN" sz="2400" dirty="0" err="1">
                <a:solidFill>
                  <a:srgbClr val="002060"/>
                </a:solidFill>
              </a:rPr>
              <a:t>cout</a:t>
            </a:r>
            <a:r>
              <a:rPr lang="en-US" altLang="zh-CN" sz="2400" dirty="0">
                <a:solidFill>
                  <a:srgbClr val="002060"/>
                </a:solidFill>
              </a:rPr>
              <a:t>&lt;&lt;' ';</a:t>
            </a:r>
            <a:endParaRPr lang="zh-CN" altLang="zh-CN" sz="2400" dirty="0">
              <a:solidFill>
                <a:srgbClr val="002060"/>
              </a:solidFill>
            </a:endParaRPr>
          </a:p>
          <a:p>
            <a:r>
              <a:rPr lang="en-US" altLang="zh-CN" sz="2400" dirty="0">
                <a:solidFill>
                  <a:srgbClr val="002060"/>
                </a:solidFill>
              </a:rPr>
              <a:t>    for(</a:t>
            </a:r>
            <a:r>
              <a:rPr lang="en-US" altLang="zh-CN" sz="2400" dirty="0" err="1">
                <a:solidFill>
                  <a:srgbClr val="002060"/>
                </a:solidFill>
              </a:rPr>
              <a:t>int</a:t>
            </a:r>
            <a:r>
              <a:rPr lang="en-US" altLang="zh-CN" sz="2400" dirty="0">
                <a:solidFill>
                  <a:srgbClr val="002060"/>
                </a:solidFill>
              </a:rPr>
              <a:t> j=1;j&lt;=2*i-1;j++)//</a:t>
            </a:r>
            <a:r>
              <a:rPr lang="zh-CN" altLang="zh-CN" sz="2400" dirty="0">
                <a:solidFill>
                  <a:srgbClr val="002060"/>
                </a:solidFill>
              </a:rPr>
              <a:t>控制每行输出的</a:t>
            </a:r>
            <a:r>
              <a:rPr lang="en-US" altLang="zh-CN" sz="2400" dirty="0">
                <a:solidFill>
                  <a:srgbClr val="002060"/>
                </a:solidFill>
              </a:rPr>
              <a:t>*</a:t>
            </a:r>
            <a:r>
              <a:rPr lang="zh-CN" altLang="zh-CN" sz="2400" dirty="0">
                <a:solidFill>
                  <a:srgbClr val="002060"/>
                </a:solidFill>
              </a:rPr>
              <a:t>的个数</a:t>
            </a:r>
            <a:r>
              <a:rPr lang="en-US" altLang="zh-CN" sz="2400" dirty="0">
                <a:solidFill>
                  <a:srgbClr val="002060"/>
                </a:solidFill>
              </a:rPr>
              <a:t> </a:t>
            </a:r>
            <a:endParaRPr lang="zh-CN" altLang="zh-CN" sz="2400" dirty="0">
              <a:solidFill>
                <a:srgbClr val="002060"/>
              </a:solidFill>
            </a:endParaRPr>
          </a:p>
          <a:p>
            <a:r>
              <a:rPr lang="en-US" altLang="zh-CN" sz="2400" dirty="0">
                <a:solidFill>
                  <a:srgbClr val="002060"/>
                </a:solidFill>
              </a:rPr>
              <a:t>      </a:t>
            </a:r>
            <a:r>
              <a:rPr lang="en-US" altLang="zh-CN" sz="2400" dirty="0" err="1">
                <a:solidFill>
                  <a:srgbClr val="002060"/>
                </a:solidFill>
              </a:rPr>
              <a:t>cout</a:t>
            </a:r>
            <a:r>
              <a:rPr lang="en-US" altLang="zh-CN" sz="2400" dirty="0">
                <a:solidFill>
                  <a:srgbClr val="002060"/>
                </a:solidFill>
              </a:rPr>
              <a:t>&lt;&lt;'*';</a:t>
            </a:r>
            <a:endParaRPr lang="zh-CN" altLang="zh-CN" sz="2400" dirty="0">
              <a:solidFill>
                <a:srgbClr val="002060"/>
              </a:solidFill>
            </a:endParaRPr>
          </a:p>
          <a:p>
            <a:r>
              <a:rPr lang="en-US" altLang="zh-CN" sz="2400" dirty="0">
                <a:solidFill>
                  <a:srgbClr val="002060"/>
                </a:solidFill>
              </a:rPr>
              <a:t>    </a:t>
            </a:r>
            <a:r>
              <a:rPr lang="en-US" altLang="zh-CN" sz="2400" dirty="0" err="1">
                <a:solidFill>
                  <a:srgbClr val="002060"/>
                </a:solidFill>
              </a:rPr>
              <a:t>cout</a:t>
            </a:r>
            <a:r>
              <a:rPr lang="en-US" altLang="zh-CN" sz="2400" dirty="0">
                <a:solidFill>
                  <a:srgbClr val="002060"/>
                </a:solidFill>
              </a:rPr>
              <a:t>&lt;&lt;</a:t>
            </a:r>
            <a:r>
              <a:rPr lang="en-US" altLang="zh-CN" sz="2400" dirty="0" err="1">
                <a:solidFill>
                  <a:srgbClr val="002060"/>
                </a:solidFill>
              </a:rPr>
              <a:t>endl</a:t>
            </a:r>
            <a:r>
              <a:rPr lang="en-US" altLang="zh-CN" sz="2400" dirty="0">
                <a:solidFill>
                  <a:srgbClr val="002060"/>
                </a:solidFill>
              </a:rPr>
              <a:t>;                    </a:t>
            </a:r>
            <a:endParaRPr lang="zh-CN" altLang="zh-CN" sz="2400" dirty="0">
              <a:solidFill>
                <a:srgbClr val="002060"/>
              </a:solidFill>
            </a:endParaRPr>
          </a:p>
          <a:p>
            <a:r>
              <a:rPr lang="en-US" altLang="zh-CN" sz="2400" dirty="0">
                <a:solidFill>
                  <a:srgbClr val="002060"/>
                </a:solidFill>
              </a:rPr>
              <a:t>  }</a:t>
            </a:r>
            <a:endParaRPr lang="zh-CN" altLang="zh-CN" sz="2400" dirty="0">
              <a:solidFill>
                <a:srgbClr val="002060"/>
              </a:solidFill>
            </a:endParaRPr>
          </a:p>
          <a:p>
            <a:r>
              <a:rPr lang="en-US" altLang="zh-CN" sz="2400" dirty="0">
                <a:solidFill>
                  <a:srgbClr val="002060"/>
                </a:solidFill>
              </a:rPr>
              <a:t>  system("pause");</a:t>
            </a:r>
            <a:endParaRPr lang="zh-CN" altLang="zh-CN" sz="2400" dirty="0">
              <a:solidFill>
                <a:srgbClr val="002060"/>
              </a:solidFill>
            </a:endParaRPr>
          </a:p>
          <a:p>
            <a:r>
              <a:rPr lang="en-US" altLang="zh-CN" sz="2400" dirty="0">
                <a:solidFill>
                  <a:srgbClr val="002060"/>
                </a:solidFill>
              </a:rPr>
              <a:t>  return 0;</a:t>
            </a:r>
            <a:endParaRPr lang="zh-CN" altLang="zh-CN" sz="2400" dirty="0">
              <a:solidFill>
                <a:srgbClr val="002060"/>
              </a:solidFill>
            </a:endParaRPr>
          </a:p>
          <a:p>
            <a:r>
              <a:rPr lang="en-US" altLang="zh-CN" sz="2400" dirty="0">
                <a:solidFill>
                  <a:srgbClr val="002060"/>
                </a:solidFill>
              </a:rPr>
              <a:t>}</a:t>
            </a:r>
            <a:endParaRPr lang="zh-CN" altLang="en-US" sz="2400" dirty="0">
              <a:solidFill>
                <a:srgbClr val="002060"/>
              </a:solidFill>
            </a:endParaRPr>
          </a:p>
        </p:txBody>
      </p:sp>
    </p:spTree>
    <p:extLst>
      <p:ext uri="{BB962C8B-B14F-4D97-AF65-F5344CB8AC3E}">
        <p14:creationId xmlns:p14="http://schemas.microsoft.com/office/powerpoint/2010/main" val="606579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4" name="矩形 3"/>
          <p:cNvSpPr/>
          <p:nvPr/>
        </p:nvSpPr>
        <p:spPr>
          <a:xfrm>
            <a:off x="207398" y="588839"/>
            <a:ext cx="7704856" cy="5509200"/>
          </a:xfrm>
          <a:prstGeom prst="rect">
            <a:avLst/>
          </a:prstGeom>
        </p:spPr>
        <p:txBody>
          <a:bodyPr wrap="square">
            <a:spAutoFit/>
          </a:bodyPr>
          <a:lstStyle/>
          <a:p>
            <a:r>
              <a:rPr lang="zh-CN" altLang="zh-CN" sz="3200" dirty="0">
                <a:solidFill>
                  <a:srgbClr val="002060"/>
                </a:solidFill>
              </a:rPr>
              <a:t>【上机实践】打印菱形</a:t>
            </a:r>
          </a:p>
          <a:p>
            <a:r>
              <a:rPr lang="zh-CN" altLang="zh-CN" sz="3200" dirty="0">
                <a:solidFill>
                  <a:srgbClr val="002060"/>
                </a:solidFill>
              </a:rPr>
              <a:t>使用循环结构打印如下图形：</a:t>
            </a:r>
          </a:p>
          <a:p>
            <a:r>
              <a:rPr lang="en-US" altLang="zh-CN" sz="3200" dirty="0">
                <a:solidFill>
                  <a:srgbClr val="002060"/>
                </a:solidFill>
              </a:rPr>
              <a:t> </a:t>
            </a:r>
            <a:endParaRPr lang="zh-CN" altLang="zh-CN" sz="3200" dirty="0">
              <a:solidFill>
                <a:srgbClr val="002060"/>
              </a:solidFill>
            </a:endParaRPr>
          </a:p>
          <a:p>
            <a:r>
              <a:rPr lang="en-US" altLang="zh-CN" sz="3200" dirty="0" smtClean="0">
                <a:solidFill>
                  <a:srgbClr val="002060"/>
                </a:solidFill>
              </a:rPr>
              <a:t>        *</a:t>
            </a:r>
            <a:endParaRPr lang="zh-CN" altLang="zh-CN" sz="3200" dirty="0">
              <a:solidFill>
                <a:srgbClr val="002060"/>
              </a:solidFill>
            </a:endParaRPr>
          </a:p>
          <a:p>
            <a:r>
              <a:rPr lang="en-US" altLang="zh-CN" sz="3200" dirty="0">
                <a:solidFill>
                  <a:srgbClr val="002060"/>
                </a:solidFill>
              </a:rPr>
              <a:t>      ***</a:t>
            </a:r>
            <a:endParaRPr lang="zh-CN" altLang="zh-CN" sz="3200" dirty="0">
              <a:solidFill>
                <a:srgbClr val="002060"/>
              </a:solidFill>
            </a:endParaRPr>
          </a:p>
          <a:p>
            <a:r>
              <a:rPr lang="en-US" altLang="zh-CN" sz="3200" dirty="0" smtClean="0">
                <a:solidFill>
                  <a:srgbClr val="002060"/>
                </a:solidFill>
              </a:rPr>
              <a:t>    *****</a:t>
            </a:r>
            <a:endParaRPr lang="zh-CN" altLang="zh-CN" sz="3200" dirty="0">
              <a:solidFill>
                <a:srgbClr val="002060"/>
              </a:solidFill>
            </a:endParaRPr>
          </a:p>
          <a:p>
            <a:r>
              <a:rPr lang="en-US" altLang="zh-CN" sz="3200" dirty="0" smtClean="0">
                <a:solidFill>
                  <a:srgbClr val="002060"/>
                </a:solidFill>
              </a:rPr>
              <a:t>  *******</a:t>
            </a:r>
            <a:endParaRPr lang="zh-CN" altLang="zh-CN" sz="3200" dirty="0">
              <a:solidFill>
                <a:srgbClr val="002060"/>
              </a:solidFill>
            </a:endParaRPr>
          </a:p>
          <a:p>
            <a:r>
              <a:rPr lang="en-US" altLang="zh-CN" sz="3200" dirty="0" smtClean="0">
                <a:solidFill>
                  <a:srgbClr val="002060"/>
                </a:solidFill>
              </a:rPr>
              <a:t>    *****</a:t>
            </a:r>
            <a:endParaRPr lang="zh-CN" altLang="zh-CN" sz="3200" dirty="0">
              <a:solidFill>
                <a:srgbClr val="002060"/>
              </a:solidFill>
            </a:endParaRPr>
          </a:p>
          <a:p>
            <a:r>
              <a:rPr lang="en-US" altLang="zh-CN" sz="3200" dirty="0">
                <a:solidFill>
                  <a:srgbClr val="002060"/>
                </a:solidFill>
              </a:rPr>
              <a:t>      ***</a:t>
            </a:r>
            <a:endParaRPr lang="zh-CN" altLang="zh-CN" sz="3200" dirty="0">
              <a:solidFill>
                <a:srgbClr val="002060"/>
              </a:solidFill>
            </a:endParaRPr>
          </a:p>
          <a:p>
            <a:r>
              <a:rPr lang="en-US" altLang="zh-CN" sz="3200" smtClean="0">
                <a:solidFill>
                  <a:srgbClr val="002060"/>
                </a:solidFill>
              </a:rPr>
              <a:t>        *</a:t>
            </a:r>
            <a:endParaRPr lang="zh-CN" altLang="zh-CN" sz="3200" dirty="0">
              <a:solidFill>
                <a:srgbClr val="002060"/>
              </a:solidFill>
            </a:endParaRPr>
          </a:p>
          <a:p>
            <a:endParaRPr lang="zh-CN" altLang="zh-CN" sz="3200" dirty="0">
              <a:solidFill>
                <a:srgbClr val="002060"/>
              </a:solidFill>
            </a:endParaRPr>
          </a:p>
        </p:txBody>
      </p:sp>
      <p:sp>
        <p:nvSpPr>
          <p:cNvPr id="3" name="矩形 2"/>
          <p:cNvSpPr/>
          <p:nvPr/>
        </p:nvSpPr>
        <p:spPr>
          <a:xfrm>
            <a:off x="195292" y="6349479"/>
            <a:ext cx="7597049" cy="3416320"/>
          </a:xfrm>
          <a:prstGeom prst="rect">
            <a:avLst/>
          </a:prstGeom>
        </p:spPr>
        <p:txBody>
          <a:bodyPr wrap="square">
            <a:spAutoFit/>
          </a:bodyPr>
          <a:lstStyle/>
          <a:p>
            <a:r>
              <a:rPr lang="en-US" altLang="zh-CN" sz="2400" dirty="0">
                <a:solidFill>
                  <a:srgbClr val="002060"/>
                </a:solidFill>
              </a:rPr>
              <a:t> for(</a:t>
            </a:r>
            <a:r>
              <a:rPr lang="en-US" altLang="zh-CN" sz="2400" dirty="0" err="1">
                <a:solidFill>
                  <a:srgbClr val="002060"/>
                </a:solidFill>
              </a:rPr>
              <a:t>int</a:t>
            </a:r>
            <a:r>
              <a:rPr lang="en-US" altLang="zh-CN" sz="2400" dirty="0">
                <a:solidFill>
                  <a:srgbClr val="002060"/>
                </a:solidFill>
              </a:rPr>
              <a:t> i=-3;i&lt;=3;i++)//</a:t>
            </a:r>
            <a:r>
              <a:rPr lang="zh-CN" altLang="zh-CN" sz="2400" dirty="0">
                <a:solidFill>
                  <a:srgbClr val="002060"/>
                </a:solidFill>
              </a:rPr>
              <a:t>输出行数</a:t>
            </a:r>
          </a:p>
          <a:p>
            <a:r>
              <a:rPr lang="en-US" altLang="zh-CN" sz="2400" dirty="0">
                <a:solidFill>
                  <a:srgbClr val="002060"/>
                </a:solidFill>
              </a:rPr>
              <a:t>  {</a:t>
            </a:r>
            <a:endParaRPr lang="zh-CN" altLang="zh-CN" sz="2400" dirty="0">
              <a:solidFill>
                <a:srgbClr val="002060"/>
              </a:solidFill>
            </a:endParaRPr>
          </a:p>
          <a:p>
            <a:r>
              <a:rPr lang="en-US" altLang="zh-CN" sz="2400" dirty="0">
                <a:solidFill>
                  <a:srgbClr val="002060"/>
                </a:solidFill>
              </a:rPr>
              <a:t>    </a:t>
            </a:r>
            <a:r>
              <a:rPr lang="en-US" altLang="zh-CN" sz="2400" dirty="0" err="1">
                <a:solidFill>
                  <a:srgbClr val="002060"/>
                </a:solidFill>
              </a:rPr>
              <a:t>int</a:t>
            </a:r>
            <a:r>
              <a:rPr lang="en-US" altLang="zh-CN" sz="2400" dirty="0">
                <a:solidFill>
                  <a:srgbClr val="002060"/>
                </a:solidFill>
              </a:rPr>
              <a:t> k=abs(i);      </a:t>
            </a:r>
            <a:endParaRPr lang="zh-CN" altLang="zh-CN" sz="2400" dirty="0">
              <a:solidFill>
                <a:srgbClr val="002060"/>
              </a:solidFill>
            </a:endParaRPr>
          </a:p>
          <a:p>
            <a:r>
              <a:rPr lang="en-US" altLang="zh-CN" sz="2400" dirty="0">
                <a:solidFill>
                  <a:srgbClr val="002060"/>
                </a:solidFill>
              </a:rPr>
              <a:t>    for(</a:t>
            </a:r>
            <a:r>
              <a:rPr lang="en-US" altLang="zh-CN" sz="2400" u="sng" dirty="0">
                <a:solidFill>
                  <a:srgbClr val="002060"/>
                </a:solidFill>
              </a:rPr>
              <a:t>             </a:t>
            </a:r>
            <a:r>
              <a:rPr lang="en-US" altLang="zh-CN" sz="2400" dirty="0">
                <a:solidFill>
                  <a:srgbClr val="002060"/>
                </a:solidFill>
              </a:rPr>
              <a:t>)//</a:t>
            </a:r>
            <a:r>
              <a:rPr lang="zh-CN" altLang="zh-CN" sz="2400" dirty="0">
                <a:solidFill>
                  <a:srgbClr val="002060"/>
                </a:solidFill>
              </a:rPr>
              <a:t>控制输出每行空格数</a:t>
            </a:r>
          </a:p>
          <a:p>
            <a:r>
              <a:rPr lang="en-US" altLang="zh-CN" sz="2400" dirty="0">
                <a:solidFill>
                  <a:srgbClr val="002060"/>
                </a:solidFill>
              </a:rPr>
              <a:t>     </a:t>
            </a:r>
            <a:r>
              <a:rPr lang="en-US" altLang="zh-CN" sz="2400" dirty="0" err="1">
                <a:solidFill>
                  <a:srgbClr val="002060"/>
                </a:solidFill>
              </a:rPr>
              <a:t>cout</a:t>
            </a:r>
            <a:r>
              <a:rPr lang="en-US" altLang="zh-CN" sz="2400" dirty="0">
                <a:solidFill>
                  <a:srgbClr val="002060"/>
                </a:solidFill>
              </a:rPr>
              <a:t>&lt;&lt;' ';</a:t>
            </a:r>
            <a:endParaRPr lang="zh-CN" altLang="zh-CN" sz="2400" dirty="0">
              <a:solidFill>
                <a:srgbClr val="002060"/>
              </a:solidFill>
            </a:endParaRPr>
          </a:p>
          <a:p>
            <a:r>
              <a:rPr lang="en-US" altLang="zh-CN" sz="2400" dirty="0">
                <a:solidFill>
                  <a:srgbClr val="002060"/>
                </a:solidFill>
              </a:rPr>
              <a:t>    for(</a:t>
            </a:r>
            <a:r>
              <a:rPr lang="en-US" altLang="zh-CN" sz="2400" u="sng" dirty="0">
                <a:solidFill>
                  <a:srgbClr val="002060"/>
                </a:solidFill>
              </a:rPr>
              <a:t>               </a:t>
            </a:r>
            <a:r>
              <a:rPr lang="en-US" altLang="zh-CN" sz="2400" dirty="0">
                <a:solidFill>
                  <a:srgbClr val="002060"/>
                </a:solidFill>
              </a:rPr>
              <a:t>)//</a:t>
            </a:r>
            <a:r>
              <a:rPr lang="zh-CN" altLang="zh-CN" sz="2400" dirty="0">
                <a:solidFill>
                  <a:srgbClr val="002060"/>
                </a:solidFill>
              </a:rPr>
              <a:t>控制输出每行</a:t>
            </a:r>
            <a:r>
              <a:rPr lang="en-US" altLang="zh-CN" sz="2400" dirty="0">
                <a:solidFill>
                  <a:srgbClr val="002060"/>
                </a:solidFill>
              </a:rPr>
              <a:t>*</a:t>
            </a:r>
            <a:r>
              <a:rPr lang="zh-CN" altLang="zh-CN" sz="2400" dirty="0">
                <a:solidFill>
                  <a:srgbClr val="002060"/>
                </a:solidFill>
              </a:rPr>
              <a:t>号数</a:t>
            </a:r>
          </a:p>
          <a:p>
            <a:r>
              <a:rPr lang="en-US" altLang="zh-CN" sz="2400" dirty="0">
                <a:solidFill>
                  <a:srgbClr val="002060"/>
                </a:solidFill>
              </a:rPr>
              <a:t>      </a:t>
            </a:r>
            <a:r>
              <a:rPr lang="en-US" altLang="zh-CN" sz="2400" dirty="0" err="1">
                <a:solidFill>
                  <a:srgbClr val="002060"/>
                </a:solidFill>
              </a:rPr>
              <a:t>cout</a:t>
            </a:r>
            <a:r>
              <a:rPr lang="en-US" altLang="zh-CN" sz="2400" dirty="0">
                <a:solidFill>
                  <a:srgbClr val="002060"/>
                </a:solidFill>
              </a:rPr>
              <a:t>&lt;&lt;'*';</a:t>
            </a:r>
            <a:endParaRPr lang="zh-CN" altLang="zh-CN" sz="2400" dirty="0">
              <a:solidFill>
                <a:srgbClr val="002060"/>
              </a:solidFill>
            </a:endParaRPr>
          </a:p>
          <a:p>
            <a:r>
              <a:rPr lang="en-US" altLang="zh-CN" sz="2400" dirty="0">
                <a:solidFill>
                  <a:srgbClr val="002060"/>
                </a:solidFill>
              </a:rPr>
              <a:t>    </a:t>
            </a:r>
            <a:r>
              <a:rPr lang="en-US" altLang="zh-CN" sz="2400" dirty="0" err="1">
                <a:solidFill>
                  <a:srgbClr val="002060"/>
                </a:solidFill>
              </a:rPr>
              <a:t>cout</a:t>
            </a:r>
            <a:r>
              <a:rPr lang="en-US" altLang="zh-CN" sz="2400" dirty="0">
                <a:solidFill>
                  <a:srgbClr val="002060"/>
                </a:solidFill>
              </a:rPr>
              <a:t>&lt;&lt;</a:t>
            </a:r>
            <a:r>
              <a:rPr lang="en-US" altLang="zh-CN" sz="2400" dirty="0" err="1">
                <a:solidFill>
                  <a:srgbClr val="002060"/>
                </a:solidFill>
              </a:rPr>
              <a:t>endl</a:t>
            </a:r>
            <a:r>
              <a:rPr lang="en-US" altLang="zh-CN" sz="2400" dirty="0">
                <a:solidFill>
                  <a:srgbClr val="002060"/>
                </a:solidFill>
              </a:rPr>
              <a:t>;                    </a:t>
            </a:r>
            <a:endParaRPr lang="zh-CN" altLang="zh-CN" sz="2400" dirty="0">
              <a:solidFill>
                <a:srgbClr val="002060"/>
              </a:solidFill>
            </a:endParaRPr>
          </a:p>
          <a:p>
            <a:r>
              <a:rPr lang="en-US" altLang="zh-CN" sz="2400" dirty="0">
                <a:solidFill>
                  <a:srgbClr val="002060"/>
                </a:solidFill>
              </a:rPr>
              <a:t>  }</a:t>
            </a:r>
            <a:endParaRPr lang="zh-CN" altLang="en-US" sz="2400" dirty="0">
              <a:solidFill>
                <a:srgbClr val="002060"/>
              </a:solidFill>
            </a:endParaRPr>
          </a:p>
        </p:txBody>
      </p:sp>
    </p:spTree>
    <p:extLst>
      <p:ext uri="{BB962C8B-B14F-4D97-AF65-F5344CB8AC3E}">
        <p14:creationId xmlns:p14="http://schemas.microsoft.com/office/powerpoint/2010/main" val="1695307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4" name="矩形 3"/>
          <p:cNvSpPr/>
          <p:nvPr/>
        </p:nvSpPr>
        <p:spPr>
          <a:xfrm>
            <a:off x="207398" y="588839"/>
            <a:ext cx="7704856" cy="5509200"/>
          </a:xfrm>
          <a:prstGeom prst="rect">
            <a:avLst/>
          </a:prstGeom>
        </p:spPr>
        <p:txBody>
          <a:bodyPr wrap="square">
            <a:spAutoFit/>
          </a:bodyPr>
          <a:lstStyle/>
          <a:p>
            <a:r>
              <a:rPr lang="zh-CN" altLang="zh-CN" sz="3200" dirty="0">
                <a:solidFill>
                  <a:srgbClr val="002060"/>
                </a:solidFill>
              </a:rPr>
              <a:t>【上机实践】打印菱形</a:t>
            </a:r>
          </a:p>
          <a:p>
            <a:r>
              <a:rPr lang="zh-CN" altLang="zh-CN" sz="3200" dirty="0">
                <a:solidFill>
                  <a:srgbClr val="002060"/>
                </a:solidFill>
              </a:rPr>
              <a:t>使用循环结构打印如下图形：</a:t>
            </a:r>
          </a:p>
          <a:p>
            <a:r>
              <a:rPr lang="en-US" altLang="zh-CN" sz="3200" dirty="0">
                <a:solidFill>
                  <a:srgbClr val="002060"/>
                </a:solidFill>
              </a:rPr>
              <a:t> </a:t>
            </a:r>
            <a:endParaRPr lang="zh-CN" altLang="zh-CN" sz="3200" dirty="0">
              <a:solidFill>
                <a:srgbClr val="002060"/>
              </a:solidFill>
            </a:endParaRPr>
          </a:p>
          <a:p>
            <a:r>
              <a:rPr lang="en-US" altLang="zh-CN" sz="3200" dirty="0" smtClean="0">
                <a:solidFill>
                  <a:srgbClr val="002060"/>
                </a:solidFill>
              </a:rPr>
              <a:t>      *</a:t>
            </a:r>
            <a:endParaRPr lang="zh-CN" altLang="zh-CN" sz="3200" dirty="0">
              <a:solidFill>
                <a:srgbClr val="002060"/>
              </a:solidFill>
            </a:endParaRPr>
          </a:p>
          <a:p>
            <a:r>
              <a:rPr lang="en-US" altLang="zh-CN" sz="3200" dirty="0">
                <a:solidFill>
                  <a:srgbClr val="002060"/>
                </a:solidFill>
              </a:rPr>
              <a:t>  </a:t>
            </a:r>
            <a:r>
              <a:rPr lang="en-US" altLang="zh-CN" sz="3200" dirty="0" smtClean="0">
                <a:solidFill>
                  <a:srgbClr val="002060"/>
                </a:solidFill>
              </a:rPr>
              <a:t>  ***</a:t>
            </a:r>
            <a:endParaRPr lang="zh-CN" altLang="zh-CN" sz="3200" dirty="0">
              <a:solidFill>
                <a:srgbClr val="002060"/>
              </a:solidFill>
            </a:endParaRPr>
          </a:p>
          <a:p>
            <a:r>
              <a:rPr lang="en-US" altLang="zh-CN" sz="3200" dirty="0" smtClean="0">
                <a:solidFill>
                  <a:srgbClr val="002060"/>
                </a:solidFill>
              </a:rPr>
              <a:t>  *****</a:t>
            </a:r>
            <a:endParaRPr lang="zh-CN" altLang="zh-CN" sz="3200" dirty="0">
              <a:solidFill>
                <a:srgbClr val="002060"/>
              </a:solidFill>
            </a:endParaRPr>
          </a:p>
          <a:p>
            <a:r>
              <a:rPr lang="en-US" altLang="zh-CN" sz="3200" dirty="0">
                <a:solidFill>
                  <a:srgbClr val="002060"/>
                </a:solidFill>
              </a:rPr>
              <a:t>*******</a:t>
            </a:r>
            <a:endParaRPr lang="zh-CN" altLang="zh-CN" sz="3200" dirty="0">
              <a:solidFill>
                <a:srgbClr val="002060"/>
              </a:solidFill>
            </a:endParaRPr>
          </a:p>
          <a:p>
            <a:r>
              <a:rPr lang="en-US" altLang="zh-CN" sz="3200" dirty="0" smtClean="0">
                <a:solidFill>
                  <a:srgbClr val="002060"/>
                </a:solidFill>
              </a:rPr>
              <a:t>  *****</a:t>
            </a:r>
            <a:endParaRPr lang="zh-CN" altLang="zh-CN" sz="3200" dirty="0">
              <a:solidFill>
                <a:srgbClr val="002060"/>
              </a:solidFill>
            </a:endParaRPr>
          </a:p>
          <a:p>
            <a:r>
              <a:rPr lang="en-US" altLang="zh-CN" sz="3200" dirty="0">
                <a:solidFill>
                  <a:srgbClr val="002060"/>
                </a:solidFill>
              </a:rPr>
              <a:t>  </a:t>
            </a:r>
            <a:r>
              <a:rPr lang="en-US" altLang="zh-CN" sz="3200" dirty="0" smtClean="0">
                <a:solidFill>
                  <a:srgbClr val="002060"/>
                </a:solidFill>
              </a:rPr>
              <a:t>  </a:t>
            </a:r>
            <a:r>
              <a:rPr lang="en-US" altLang="zh-CN" sz="3200" dirty="0">
                <a:solidFill>
                  <a:srgbClr val="002060"/>
                </a:solidFill>
              </a:rPr>
              <a:t>***</a:t>
            </a:r>
            <a:endParaRPr lang="zh-CN" altLang="zh-CN" sz="3200" dirty="0">
              <a:solidFill>
                <a:srgbClr val="002060"/>
              </a:solidFill>
            </a:endParaRPr>
          </a:p>
          <a:p>
            <a:r>
              <a:rPr lang="en-US" altLang="zh-CN" sz="3200" dirty="0" smtClean="0">
                <a:solidFill>
                  <a:srgbClr val="002060"/>
                </a:solidFill>
              </a:rPr>
              <a:t>      *</a:t>
            </a:r>
            <a:endParaRPr lang="zh-CN" altLang="zh-CN" sz="3200" dirty="0">
              <a:solidFill>
                <a:srgbClr val="002060"/>
              </a:solidFill>
            </a:endParaRPr>
          </a:p>
          <a:p>
            <a:endParaRPr lang="zh-CN" altLang="zh-CN" sz="3200" dirty="0">
              <a:solidFill>
                <a:srgbClr val="002060"/>
              </a:solidFill>
            </a:endParaRPr>
          </a:p>
        </p:txBody>
      </p:sp>
      <p:sp>
        <p:nvSpPr>
          <p:cNvPr id="3" name="矩形 2"/>
          <p:cNvSpPr/>
          <p:nvPr/>
        </p:nvSpPr>
        <p:spPr>
          <a:xfrm>
            <a:off x="195292" y="6349479"/>
            <a:ext cx="7597049" cy="3416320"/>
          </a:xfrm>
          <a:prstGeom prst="rect">
            <a:avLst/>
          </a:prstGeom>
        </p:spPr>
        <p:txBody>
          <a:bodyPr wrap="square">
            <a:spAutoFit/>
          </a:bodyPr>
          <a:lstStyle/>
          <a:p>
            <a:r>
              <a:rPr lang="en-US" altLang="zh-CN" sz="2400" dirty="0">
                <a:solidFill>
                  <a:srgbClr val="002060"/>
                </a:solidFill>
              </a:rPr>
              <a:t> for(</a:t>
            </a:r>
            <a:r>
              <a:rPr lang="en-US" altLang="zh-CN" sz="2400" dirty="0" err="1">
                <a:solidFill>
                  <a:srgbClr val="002060"/>
                </a:solidFill>
              </a:rPr>
              <a:t>int</a:t>
            </a:r>
            <a:r>
              <a:rPr lang="en-US" altLang="zh-CN" sz="2400" dirty="0">
                <a:solidFill>
                  <a:srgbClr val="002060"/>
                </a:solidFill>
              </a:rPr>
              <a:t> i=-3;i&lt;=3;i++)//</a:t>
            </a:r>
            <a:r>
              <a:rPr lang="zh-CN" altLang="zh-CN" sz="2400" dirty="0">
                <a:solidFill>
                  <a:srgbClr val="002060"/>
                </a:solidFill>
              </a:rPr>
              <a:t>输出行数</a:t>
            </a:r>
          </a:p>
          <a:p>
            <a:r>
              <a:rPr lang="en-US" altLang="zh-CN" sz="2400" dirty="0">
                <a:solidFill>
                  <a:srgbClr val="002060"/>
                </a:solidFill>
              </a:rPr>
              <a:t>  {</a:t>
            </a:r>
            <a:endParaRPr lang="zh-CN" altLang="zh-CN" sz="2400" dirty="0">
              <a:solidFill>
                <a:srgbClr val="002060"/>
              </a:solidFill>
            </a:endParaRPr>
          </a:p>
          <a:p>
            <a:r>
              <a:rPr lang="en-US" altLang="zh-CN" sz="2400" dirty="0">
                <a:solidFill>
                  <a:srgbClr val="002060"/>
                </a:solidFill>
              </a:rPr>
              <a:t>    </a:t>
            </a:r>
            <a:r>
              <a:rPr lang="en-US" altLang="zh-CN" sz="2400" dirty="0" err="1">
                <a:solidFill>
                  <a:srgbClr val="002060"/>
                </a:solidFill>
              </a:rPr>
              <a:t>int</a:t>
            </a:r>
            <a:r>
              <a:rPr lang="en-US" altLang="zh-CN" sz="2400" dirty="0">
                <a:solidFill>
                  <a:srgbClr val="002060"/>
                </a:solidFill>
              </a:rPr>
              <a:t> k=abs(i);      </a:t>
            </a:r>
            <a:endParaRPr lang="zh-CN" altLang="zh-CN" sz="2400" dirty="0">
              <a:solidFill>
                <a:srgbClr val="002060"/>
              </a:solidFill>
            </a:endParaRPr>
          </a:p>
          <a:p>
            <a:r>
              <a:rPr lang="en-US" altLang="zh-CN" sz="2400" dirty="0">
                <a:solidFill>
                  <a:srgbClr val="002060"/>
                </a:solidFill>
              </a:rPr>
              <a:t>    for(</a:t>
            </a:r>
            <a:r>
              <a:rPr lang="en-US" altLang="zh-CN" sz="2400" u="sng" dirty="0">
                <a:solidFill>
                  <a:srgbClr val="002060"/>
                </a:solidFill>
              </a:rPr>
              <a:t>             </a:t>
            </a:r>
            <a:r>
              <a:rPr lang="en-US" altLang="zh-CN" sz="2400" dirty="0">
                <a:solidFill>
                  <a:srgbClr val="002060"/>
                </a:solidFill>
              </a:rPr>
              <a:t>)//</a:t>
            </a:r>
            <a:r>
              <a:rPr lang="zh-CN" altLang="zh-CN" sz="2400" dirty="0">
                <a:solidFill>
                  <a:srgbClr val="002060"/>
                </a:solidFill>
              </a:rPr>
              <a:t>控制输出每行空格数</a:t>
            </a:r>
          </a:p>
          <a:p>
            <a:r>
              <a:rPr lang="en-US" altLang="zh-CN" sz="2400" dirty="0">
                <a:solidFill>
                  <a:srgbClr val="002060"/>
                </a:solidFill>
              </a:rPr>
              <a:t>     </a:t>
            </a:r>
            <a:r>
              <a:rPr lang="en-US" altLang="zh-CN" sz="2400" dirty="0" err="1">
                <a:solidFill>
                  <a:srgbClr val="002060"/>
                </a:solidFill>
              </a:rPr>
              <a:t>cout</a:t>
            </a:r>
            <a:r>
              <a:rPr lang="en-US" altLang="zh-CN" sz="2400" dirty="0">
                <a:solidFill>
                  <a:srgbClr val="002060"/>
                </a:solidFill>
              </a:rPr>
              <a:t>&lt;&lt;' ';</a:t>
            </a:r>
            <a:endParaRPr lang="zh-CN" altLang="zh-CN" sz="2400" dirty="0">
              <a:solidFill>
                <a:srgbClr val="002060"/>
              </a:solidFill>
            </a:endParaRPr>
          </a:p>
          <a:p>
            <a:r>
              <a:rPr lang="en-US" altLang="zh-CN" sz="2400" dirty="0">
                <a:solidFill>
                  <a:srgbClr val="002060"/>
                </a:solidFill>
              </a:rPr>
              <a:t>    for(</a:t>
            </a:r>
            <a:r>
              <a:rPr lang="en-US" altLang="zh-CN" sz="2400" u="sng" dirty="0">
                <a:solidFill>
                  <a:srgbClr val="002060"/>
                </a:solidFill>
              </a:rPr>
              <a:t>               </a:t>
            </a:r>
            <a:r>
              <a:rPr lang="en-US" altLang="zh-CN" sz="2400" dirty="0">
                <a:solidFill>
                  <a:srgbClr val="002060"/>
                </a:solidFill>
              </a:rPr>
              <a:t>)//</a:t>
            </a:r>
            <a:r>
              <a:rPr lang="zh-CN" altLang="zh-CN" sz="2400" dirty="0">
                <a:solidFill>
                  <a:srgbClr val="002060"/>
                </a:solidFill>
              </a:rPr>
              <a:t>控制输出每行</a:t>
            </a:r>
            <a:r>
              <a:rPr lang="en-US" altLang="zh-CN" sz="2400" dirty="0">
                <a:solidFill>
                  <a:srgbClr val="002060"/>
                </a:solidFill>
              </a:rPr>
              <a:t>*</a:t>
            </a:r>
            <a:r>
              <a:rPr lang="zh-CN" altLang="zh-CN" sz="2400" dirty="0">
                <a:solidFill>
                  <a:srgbClr val="002060"/>
                </a:solidFill>
              </a:rPr>
              <a:t>号数</a:t>
            </a:r>
          </a:p>
          <a:p>
            <a:r>
              <a:rPr lang="en-US" altLang="zh-CN" sz="2400" dirty="0">
                <a:solidFill>
                  <a:srgbClr val="002060"/>
                </a:solidFill>
              </a:rPr>
              <a:t>      </a:t>
            </a:r>
            <a:r>
              <a:rPr lang="en-US" altLang="zh-CN" sz="2400" dirty="0" err="1">
                <a:solidFill>
                  <a:srgbClr val="002060"/>
                </a:solidFill>
              </a:rPr>
              <a:t>cout</a:t>
            </a:r>
            <a:r>
              <a:rPr lang="en-US" altLang="zh-CN" sz="2400" dirty="0">
                <a:solidFill>
                  <a:srgbClr val="002060"/>
                </a:solidFill>
              </a:rPr>
              <a:t>&lt;&lt;'*';</a:t>
            </a:r>
            <a:endParaRPr lang="zh-CN" altLang="zh-CN" sz="2400" dirty="0">
              <a:solidFill>
                <a:srgbClr val="002060"/>
              </a:solidFill>
            </a:endParaRPr>
          </a:p>
          <a:p>
            <a:r>
              <a:rPr lang="en-US" altLang="zh-CN" sz="2400" dirty="0">
                <a:solidFill>
                  <a:srgbClr val="002060"/>
                </a:solidFill>
              </a:rPr>
              <a:t>    </a:t>
            </a:r>
            <a:r>
              <a:rPr lang="en-US" altLang="zh-CN" sz="2400" dirty="0" err="1">
                <a:solidFill>
                  <a:srgbClr val="002060"/>
                </a:solidFill>
              </a:rPr>
              <a:t>cout</a:t>
            </a:r>
            <a:r>
              <a:rPr lang="en-US" altLang="zh-CN" sz="2400" dirty="0">
                <a:solidFill>
                  <a:srgbClr val="002060"/>
                </a:solidFill>
              </a:rPr>
              <a:t>&lt;&lt;</a:t>
            </a:r>
            <a:r>
              <a:rPr lang="en-US" altLang="zh-CN" sz="2400" dirty="0" err="1">
                <a:solidFill>
                  <a:srgbClr val="002060"/>
                </a:solidFill>
              </a:rPr>
              <a:t>endl</a:t>
            </a:r>
            <a:r>
              <a:rPr lang="en-US" altLang="zh-CN" sz="2400" dirty="0">
                <a:solidFill>
                  <a:srgbClr val="002060"/>
                </a:solidFill>
              </a:rPr>
              <a:t>;                    </a:t>
            </a:r>
            <a:endParaRPr lang="zh-CN" altLang="zh-CN" sz="2400" dirty="0">
              <a:solidFill>
                <a:srgbClr val="002060"/>
              </a:solidFill>
            </a:endParaRPr>
          </a:p>
          <a:p>
            <a:r>
              <a:rPr lang="en-US" altLang="zh-CN" sz="2400" dirty="0">
                <a:solidFill>
                  <a:srgbClr val="002060"/>
                </a:solidFill>
              </a:rPr>
              <a:t>  }</a:t>
            </a:r>
            <a:endParaRPr lang="zh-CN" altLang="en-US" sz="2400" dirty="0">
              <a:solidFill>
                <a:srgbClr val="002060"/>
              </a:solidFill>
            </a:endParaRPr>
          </a:p>
        </p:txBody>
      </p:sp>
    </p:spTree>
    <p:extLst>
      <p:ext uri="{BB962C8B-B14F-4D97-AF65-F5344CB8AC3E}">
        <p14:creationId xmlns:p14="http://schemas.microsoft.com/office/powerpoint/2010/main" val="1513042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4" name="矩形 3"/>
          <p:cNvSpPr/>
          <p:nvPr/>
        </p:nvSpPr>
        <p:spPr>
          <a:xfrm>
            <a:off x="207398" y="588839"/>
            <a:ext cx="7704856" cy="5509200"/>
          </a:xfrm>
          <a:prstGeom prst="rect">
            <a:avLst/>
          </a:prstGeom>
        </p:spPr>
        <p:txBody>
          <a:bodyPr wrap="square">
            <a:spAutoFit/>
          </a:bodyPr>
          <a:lstStyle/>
          <a:p>
            <a:r>
              <a:rPr lang="zh-CN" altLang="zh-CN" sz="3200" dirty="0">
                <a:solidFill>
                  <a:srgbClr val="002060"/>
                </a:solidFill>
              </a:rPr>
              <a:t>【上机实践】打印数字菱形</a:t>
            </a:r>
            <a:r>
              <a:rPr lang="en-US" altLang="zh-CN" sz="3200" dirty="0">
                <a:solidFill>
                  <a:srgbClr val="002060"/>
                </a:solidFill>
              </a:rPr>
              <a:t>1</a:t>
            </a:r>
            <a:endParaRPr lang="zh-CN" altLang="zh-CN" sz="3200" dirty="0">
              <a:solidFill>
                <a:srgbClr val="002060"/>
              </a:solidFill>
            </a:endParaRPr>
          </a:p>
          <a:p>
            <a:r>
              <a:rPr lang="zh-CN" altLang="zh-CN" sz="3200" dirty="0">
                <a:solidFill>
                  <a:srgbClr val="002060"/>
                </a:solidFill>
              </a:rPr>
              <a:t>使用循环结构打印如下图形：</a:t>
            </a:r>
          </a:p>
          <a:p>
            <a:r>
              <a:rPr lang="en-US" altLang="zh-CN" sz="3200" dirty="0">
                <a:solidFill>
                  <a:srgbClr val="002060"/>
                </a:solidFill>
              </a:rPr>
              <a:t> </a:t>
            </a:r>
            <a:endParaRPr lang="zh-CN" altLang="zh-CN" sz="3200" dirty="0">
              <a:solidFill>
                <a:srgbClr val="002060"/>
              </a:solidFill>
            </a:endParaRPr>
          </a:p>
          <a:p>
            <a:r>
              <a:rPr lang="en-US" altLang="zh-CN" sz="3200" dirty="0" smtClean="0">
                <a:solidFill>
                  <a:srgbClr val="002060"/>
                </a:solidFill>
              </a:rPr>
              <a:t>      4</a:t>
            </a:r>
            <a:endParaRPr lang="zh-CN" altLang="zh-CN" sz="3200" dirty="0">
              <a:solidFill>
                <a:srgbClr val="002060"/>
              </a:solidFill>
            </a:endParaRPr>
          </a:p>
          <a:p>
            <a:r>
              <a:rPr lang="en-US" altLang="zh-CN" sz="3200" dirty="0">
                <a:solidFill>
                  <a:srgbClr val="002060"/>
                </a:solidFill>
              </a:rPr>
              <a:t>  </a:t>
            </a:r>
            <a:r>
              <a:rPr lang="en-US" altLang="zh-CN" sz="3200" dirty="0" smtClean="0">
                <a:solidFill>
                  <a:srgbClr val="002060"/>
                </a:solidFill>
              </a:rPr>
              <a:t>  333</a:t>
            </a:r>
            <a:endParaRPr lang="zh-CN" altLang="zh-CN" sz="3200" dirty="0">
              <a:solidFill>
                <a:srgbClr val="002060"/>
              </a:solidFill>
            </a:endParaRPr>
          </a:p>
          <a:p>
            <a:r>
              <a:rPr lang="en-US" altLang="zh-CN" sz="3200" dirty="0" smtClean="0">
                <a:solidFill>
                  <a:srgbClr val="002060"/>
                </a:solidFill>
              </a:rPr>
              <a:t>  22222</a:t>
            </a:r>
            <a:endParaRPr lang="zh-CN" altLang="zh-CN" sz="3200" dirty="0">
              <a:solidFill>
                <a:srgbClr val="002060"/>
              </a:solidFill>
            </a:endParaRPr>
          </a:p>
          <a:p>
            <a:r>
              <a:rPr lang="en-US" altLang="zh-CN" sz="3200" dirty="0">
                <a:solidFill>
                  <a:srgbClr val="002060"/>
                </a:solidFill>
              </a:rPr>
              <a:t>1111111</a:t>
            </a:r>
            <a:endParaRPr lang="zh-CN" altLang="zh-CN" sz="3200" dirty="0">
              <a:solidFill>
                <a:srgbClr val="002060"/>
              </a:solidFill>
            </a:endParaRPr>
          </a:p>
          <a:p>
            <a:r>
              <a:rPr lang="en-US" altLang="zh-CN" sz="3200" dirty="0" smtClean="0">
                <a:solidFill>
                  <a:srgbClr val="002060"/>
                </a:solidFill>
              </a:rPr>
              <a:t>  22222</a:t>
            </a:r>
            <a:endParaRPr lang="zh-CN" altLang="zh-CN" sz="3200" dirty="0">
              <a:solidFill>
                <a:srgbClr val="002060"/>
              </a:solidFill>
            </a:endParaRPr>
          </a:p>
          <a:p>
            <a:r>
              <a:rPr lang="en-US" altLang="zh-CN" sz="3200" dirty="0">
                <a:solidFill>
                  <a:srgbClr val="002060"/>
                </a:solidFill>
              </a:rPr>
              <a:t>  </a:t>
            </a:r>
            <a:r>
              <a:rPr lang="en-US" altLang="zh-CN" sz="3200" dirty="0" smtClean="0">
                <a:solidFill>
                  <a:srgbClr val="002060"/>
                </a:solidFill>
              </a:rPr>
              <a:t>  </a:t>
            </a:r>
            <a:r>
              <a:rPr lang="en-US" altLang="zh-CN" sz="3200" dirty="0">
                <a:solidFill>
                  <a:srgbClr val="002060"/>
                </a:solidFill>
              </a:rPr>
              <a:t>333</a:t>
            </a:r>
            <a:endParaRPr lang="zh-CN" altLang="zh-CN" sz="3200" dirty="0">
              <a:solidFill>
                <a:srgbClr val="002060"/>
              </a:solidFill>
            </a:endParaRPr>
          </a:p>
          <a:p>
            <a:r>
              <a:rPr lang="en-US" altLang="zh-CN" sz="3200" dirty="0" smtClean="0">
                <a:solidFill>
                  <a:srgbClr val="002060"/>
                </a:solidFill>
              </a:rPr>
              <a:t>      4</a:t>
            </a:r>
            <a:endParaRPr lang="zh-CN" altLang="zh-CN" sz="3200" dirty="0">
              <a:solidFill>
                <a:srgbClr val="002060"/>
              </a:solidFill>
            </a:endParaRPr>
          </a:p>
          <a:p>
            <a:endParaRPr lang="zh-CN" altLang="zh-CN" sz="3200" dirty="0">
              <a:solidFill>
                <a:srgbClr val="002060"/>
              </a:solidFill>
            </a:endParaRPr>
          </a:p>
        </p:txBody>
      </p:sp>
      <p:sp>
        <p:nvSpPr>
          <p:cNvPr id="3" name="矩形 2"/>
          <p:cNvSpPr/>
          <p:nvPr/>
        </p:nvSpPr>
        <p:spPr>
          <a:xfrm>
            <a:off x="195292" y="6349479"/>
            <a:ext cx="7597049" cy="3416320"/>
          </a:xfrm>
          <a:prstGeom prst="rect">
            <a:avLst/>
          </a:prstGeom>
        </p:spPr>
        <p:txBody>
          <a:bodyPr wrap="square">
            <a:spAutoFit/>
          </a:bodyPr>
          <a:lstStyle/>
          <a:p>
            <a:r>
              <a:rPr lang="en-US" altLang="zh-CN" sz="2400" dirty="0">
                <a:solidFill>
                  <a:srgbClr val="002060"/>
                </a:solidFill>
              </a:rPr>
              <a:t> for(</a:t>
            </a:r>
            <a:r>
              <a:rPr lang="en-US" altLang="zh-CN" sz="2400" dirty="0" err="1">
                <a:solidFill>
                  <a:srgbClr val="002060"/>
                </a:solidFill>
              </a:rPr>
              <a:t>int</a:t>
            </a:r>
            <a:r>
              <a:rPr lang="en-US" altLang="zh-CN" sz="2400" dirty="0">
                <a:solidFill>
                  <a:srgbClr val="002060"/>
                </a:solidFill>
              </a:rPr>
              <a:t> i=-3;i&lt;=3;i++)//</a:t>
            </a:r>
            <a:r>
              <a:rPr lang="zh-CN" altLang="zh-CN" sz="2400" dirty="0">
                <a:solidFill>
                  <a:srgbClr val="002060"/>
                </a:solidFill>
              </a:rPr>
              <a:t>控制输出行数</a:t>
            </a:r>
          </a:p>
          <a:p>
            <a:r>
              <a:rPr lang="en-US" altLang="zh-CN" sz="2400" dirty="0">
                <a:solidFill>
                  <a:srgbClr val="002060"/>
                </a:solidFill>
              </a:rPr>
              <a:t>  {</a:t>
            </a:r>
            <a:endParaRPr lang="zh-CN" altLang="zh-CN" sz="2400" dirty="0">
              <a:solidFill>
                <a:srgbClr val="002060"/>
              </a:solidFill>
            </a:endParaRPr>
          </a:p>
          <a:p>
            <a:r>
              <a:rPr lang="en-US" altLang="zh-CN" sz="2400" dirty="0">
                <a:solidFill>
                  <a:srgbClr val="002060"/>
                </a:solidFill>
              </a:rPr>
              <a:t>    </a:t>
            </a:r>
            <a:r>
              <a:rPr lang="en-US" altLang="zh-CN" sz="2400" dirty="0" err="1">
                <a:solidFill>
                  <a:srgbClr val="002060"/>
                </a:solidFill>
              </a:rPr>
              <a:t>int</a:t>
            </a:r>
            <a:r>
              <a:rPr lang="en-US" altLang="zh-CN" sz="2400" dirty="0">
                <a:solidFill>
                  <a:srgbClr val="002060"/>
                </a:solidFill>
              </a:rPr>
              <a:t> k=abs(i);      </a:t>
            </a:r>
            <a:endParaRPr lang="zh-CN" altLang="zh-CN" sz="2400" dirty="0">
              <a:solidFill>
                <a:srgbClr val="002060"/>
              </a:solidFill>
            </a:endParaRPr>
          </a:p>
          <a:p>
            <a:r>
              <a:rPr lang="en-US" altLang="zh-CN" sz="2400" dirty="0">
                <a:solidFill>
                  <a:srgbClr val="002060"/>
                </a:solidFill>
              </a:rPr>
              <a:t>    for(</a:t>
            </a:r>
            <a:r>
              <a:rPr lang="en-US" altLang="zh-CN" sz="2400" u="sng" dirty="0">
                <a:solidFill>
                  <a:srgbClr val="002060"/>
                </a:solidFill>
              </a:rPr>
              <a:t>             </a:t>
            </a:r>
            <a:r>
              <a:rPr lang="en-US" altLang="zh-CN" sz="2400" dirty="0">
                <a:solidFill>
                  <a:srgbClr val="002060"/>
                </a:solidFill>
              </a:rPr>
              <a:t>)//</a:t>
            </a:r>
            <a:r>
              <a:rPr lang="zh-CN" altLang="zh-CN" sz="2400" dirty="0">
                <a:solidFill>
                  <a:srgbClr val="002060"/>
                </a:solidFill>
              </a:rPr>
              <a:t>控制输出每行的空格数</a:t>
            </a:r>
          </a:p>
          <a:p>
            <a:r>
              <a:rPr lang="en-US" altLang="zh-CN" sz="2400" dirty="0">
                <a:solidFill>
                  <a:srgbClr val="002060"/>
                </a:solidFill>
              </a:rPr>
              <a:t>     </a:t>
            </a:r>
            <a:r>
              <a:rPr lang="en-US" altLang="zh-CN" sz="2400" dirty="0" err="1">
                <a:solidFill>
                  <a:srgbClr val="002060"/>
                </a:solidFill>
              </a:rPr>
              <a:t>cout</a:t>
            </a:r>
            <a:r>
              <a:rPr lang="en-US" altLang="zh-CN" sz="2400" dirty="0">
                <a:solidFill>
                  <a:srgbClr val="002060"/>
                </a:solidFill>
              </a:rPr>
              <a:t>&lt;&lt;' ';</a:t>
            </a:r>
            <a:endParaRPr lang="zh-CN" altLang="zh-CN" sz="2400" dirty="0">
              <a:solidFill>
                <a:srgbClr val="002060"/>
              </a:solidFill>
            </a:endParaRPr>
          </a:p>
          <a:p>
            <a:r>
              <a:rPr lang="en-US" altLang="zh-CN" sz="2400" dirty="0">
                <a:solidFill>
                  <a:srgbClr val="002060"/>
                </a:solidFill>
              </a:rPr>
              <a:t>    for(</a:t>
            </a:r>
            <a:r>
              <a:rPr lang="en-US" altLang="zh-CN" sz="2400" u="sng" dirty="0">
                <a:solidFill>
                  <a:srgbClr val="002060"/>
                </a:solidFill>
              </a:rPr>
              <a:t>            </a:t>
            </a:r>
            <a:r>
              <a:rPr lang="en-US" altLang="zh-CN" sz="2400" dirty="0">
                <a:solidFill>
                  <a:srgbClr val="002060"/>
                </a:solidFill>
              </a:rPr>
              <a:t>) //</a:t>
            </a:r>
            <a:r>
              <a:rPr lang="zh-CN" altLang="zh-CN" sz="2400" dirty="0">
                <a:solidFill>
                  <a:srgbClr val="002060"/>
                </a:solidFill>
              </a:rPr>
              <a:t>控制输出的数字</a:t>
            </a:r>
          </a:p>
          <a:p>
            <a:r>
              <a:rPr lang="en-US" altLang="zh-CN" sz="2400" dirty="0">
                <a:solidFill>
                  <a:srgbClr val="002060"/>
                </a:solidFill>
              </a:rPr>
              <a:t>      </a:t>
            </a:r>
            <a:r>
              <a:rPr lang="en-US" altLang="zh-CN" sz="2400" dirty="0" err="1">
                <a:solidFill>
                  <a:srgbClr val="002060"/>
                </a:solidFill>
              </a:rPr>
              <a:t>cout</a:t>
            </a:r>
            <a:r>
              <a:rPr lang="en-US" altLang="zh-CN" sz="2400" dirty="0">
                <a:solidFill>
                  <a:srgbClr val="002060"/>
                </a:solidFill>
              </a:rPr>
              <a:t>&lt;&lt;k+1;</a:t>
            </a:r>
            <a:endParaRPr lang="zh-CN" altLang="zh-CN" sz="2400" dirty="0">
              <a:solidFill>
                <a:srgbClr val="002060"/>
              </a:solidFill>
            </a:endParaRPr>
          </a:p>
          <a:p>
            <a:r>
              <a:rPr lang="en-US" altLang="zh-CN" sz="2400" dirty="0">
                <a:solidFill>
                  <a:srgbClr val="002060"/>
                </a:solidFill>
              </a:rPr>
              <a:t>    </a:t>
            </a:r>
            <a:r>
              <a:rPr lang="en-US" altLang="zh-CN" sz="2400" dirty="0" err="1">
                <a:solidFill>
                  <a:srgbClr val="002060"/>
                </a:solidFill>
              </a:rPr>
              <a:t>cout</a:t>
            </a:r>
            <a:r>
              <a:rPr lang="en-US" altLang="zh-CN" sz="2400" dirty="0">
                <a:solidFill>
                  <a:srgbClr val="002060"/>
                </a:solidFill>
              </a:rPr>
              <a:t>&lt;&lt;</a:t>
            </a:r>
            <a:r>
              <a:rPr lang="en-US" altLang="zh-CN" sz="2400" dirty="0" err="1">
                <a:solidFill>
                  <a:srgbClr val="002060"/>
                </a:solidFill>
              </a:rPr>
              <a:t>endl</a:t>
            </a:r>
            <a:r>
              <a:rPr lang="en-US" altLang="zh-CN" sz="2400" dirty="0">
                <a:solidFill>
                  <a:srgbClr val="002060"/>
                </a:solidFill>
              </a:rPr>
              <a:t>;                    </a:t>
            </a:r>
            <a:endParaRPr lang="zh-CN" altLang="zh-CN" sz="2400" dirty="0">
              <a:solidFill>
                <a:srgbClr val="002060"/>
              </a:solidFill>
            </a:endParaRPr>
          </a:p>
          <a:p>
            <a:r>
              <a:rPr lang="en-US" altLang="zh-CN" sz="2400" dirty="0">
                <a:solidFill>
                  <a:srgbClr val="002060"/>
                </a:solidFill>
              </a:rPr>
              <a:t>  }</a:t>
            </a:r>
            <a:endParaRPr lang="zh-CN" altLang="en-US" sz="2400" dirty="0">
              <a:solidFill>
                <a:srgbClr val="002060"/>
              </a:solidFill>
            </a:endParaRPr>
          </a:p>
        </p:txBody>
      </p:sp>
    </p:spTree>
    <p:extLst>
      <p:ext uri="{BB962C8B-B14F-4D97-AF65-F5344CB8AC3E}">
        <p14:creationId xmlns:p14="http://schemas.microsoft.com/office/powerpoint/2010/main" val="2917232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4" name="矩形 3"/>
          <p:cNvSpPr/>
          <p:nvPr/>
        </p:nvSpPr>
        <p:spPr>
          <a:xfrm>
            <a:off x="207398" y="588839"/>
            <a:ext cx="7704856" cy="5509200"/>
          </a:xfrm>
          <a:prstGeom prst="rect">
            <a:avLst/>
          </a:prstGeom>
        </p:spPr>
        <p:txBody>
          <a:bodyPr wrap="square">
            <a:spAutoFit/>
          </a:bodyPr>
          <a:lstStyle/>
          <a:p>
            <a:r>
              <a:rPr lang="zh-CN" altLang="zh-CN" sz="3200" dirty="0">
                <a:solidFill>
                  <a:srgbClr val="002060"/>
                </a:solidFill>
              </a:rPr>
              <a:t>【上机实践】打印数字菱形</a:t>
            </a:r>
            <a:r>
              <a:rPr lang="en-US" altLang="zh-CN" sz="3200" dirty="0">
                <a:solidFill>
                  <a:srgbClr val="002060"/>
                </a:solidFill>
              </a:rPr>
              <a:t>2</a:t>
            </a:r>
            <a:endParaRPr lang="zh-CN" altLang="zh-CN" sz="3200" dirty="0">
              <a:solidFill>
                <a:srgbClr val="002060"/>
              </a:solidFill>
            </a:endParaRPr>
          </a:p>
          <a:p>
            <a:r>
              <a:rPr lang="zh-CN" altLang="zh-CN" sz="3200" dirty="0">
                <a:solidFill>
                  <a:srgbClr val="002060"/>
                </a:solidFill>
              </a:rPr>
              <a:t>使用循环结构打印如下图形：</a:t>
            </a:r>
          </a:p>
          <a:p>
            <a:r>
              <a:rPr lang="en-US" altLang="zh-CN" sz="3200" dirty="0">
                <a:solidFill>
                  <a:srgbClr val="002060"/>
                </a:solidFill>
              </a:rPr>
              <a:t> </a:t>
            </a:r>
            <a:endParaRPr lang="zh-CN" altLang="zh-CN" sz="3200" dirty="0">
              <a:solidFill>
                <a:srgbClr val="002060"/>
              </a:solidFill>
            </a:endParaRPr>
          </a:p>
          <a:p>
            <a:r>
              <a:rPr lang="en-US" altLang="zh-CN" sz="3200" dirty="0" smtClean="0">
                <a:solidFill>
                  <a:srgbClr val="002060"/>
                </a:solidFill>
              </a:rPr>
              <a:t>      1</a:t>
            </a:r>
            <a:endParaRPr lang="zh-CN" altLang="zh-CN" sz="3200" dirty="0">
              <a:solidFill>
                <a:srgbClr val="002060"/>
              </a:solidFill>
            </a:endParaRPr>
          </a:p>
          <a:p>
            <a:r>
              <a:rPr lang="en-US" altLang="zh-CN" sz="3200" dirty="0">
                <a:solidFill>
                  <a:srgbClr val="002060"/>
                </a:solidFill>
              </a:rPr>
              <a:t>    </a:t>
            </a:r>
            <a:r>
              <a:rPr lang="en-US" altLang="zh-CN" sz="3200" dirty="0" smtClean="0">
                <a:solidFill>
                  <a:srgbClr val="002060"/>
                </a:solidFill>
              </a:rPr>
              <a:t>212</a:t>
            </a:r>
            <a:endParaRPr lang="zh-CN" altLang="zh-CN" sz="3200" dirty="0">
              <a:solidFill>
                <a:srgbClr val="002060"/>
              </a:solidFill>
            </a:endParaRPr>
          </a:p>
          <a:p>
            <a:r>
              <a:rPr lang="en-US" altLang="zh-CN" sz="3200" dirty="0" smtClean="0">
                <a:solidFill>
                  <a:srgbClr val="002060"/>
                </a:solidFill>
              </a:rPr>
              <a:t>  32123</a:t>
            </a:r>
            <a:endParaRPr lang="zh-CN" altLang="zh-CN" sz="3200" dirty="0">
              <a:solidFill>
                <a:srgbClr val="002060"/>
              </a:solidFill>
            </a:endParaRPr>
          </a:p>
          <a:p>
            <a:r>
              <a:rPr lang="en-US" altLang="zh-CN" sz="3200" dirty="0">
                <a:solidFill>
                  <a:srgbClr val="002060"/>
                </a:solidFill>
              </a:rPr>
              <a:t>4321234</a:t>
            </a:r>
            <a:endParaRPr lang="zh-CN" altLang="zh-CN" sz="3200" dirty="0">
              <a:solidFill>
                <a:srgbClr val="002060"/>
              </a:solidFill>
            </a:endParaRPr>
          </a:p>
          <a:p>
            <a:r>
              <a:rPr lang="en-US" altLang="zh-CN" sz="3200" dirty="0" smtClean="0">
                <a:solidFill>
                  <a:srgbClr val="002060"/>
                </a:solidFill>
              </a:rPr>
              <a:t>  32123</a:t>
            </a:r>
            <a:endParaRPr lang="zh-CN" altLang="zh-CN" sz="3200" dirty="0">
              <a:solidFill>
                <a:srgbClr val="002060"/>
              </a:solidFill>
            </a:endParaRPr>
          </a:p>
          <a:p>
            <a:r>
              <a:rPr lang="en-US" altLang="zh-CN" sz="3200" dirty="0">
                <a:solidFill>
                  <a:srgbClr val="002060"/>
                </a:solidFill>
              </a:rPr>
              <a:t>    </a:t>
            </a:r>
            <a:r>
              <a:rPr lang="en-US" altLang="zh-CN" sz="3200" dirty="0" smtClean="0">
                <a:solidFill>
                  <a:srgbClr val="002060"/>
                </a:solidFill>
              </a:rPr>
              <a:t>212</a:t>
            </a:r>
            <a:endParaRPr lang="zh-CN" altLang="zh-CN" sz="3200" dirty="0">
              <a:solidFill>
                <a:srgbClr val="002060"/>
              </a:solidFill>
            </a:endParaRPr>
          </a:p>
          <a:p>
            <a:r>
              <a:rPr lang="en-US" altLang="zh-CN" sz="3200" dirty="0" smtClean="0">
                <a:solidFill>
                  <a:srgbClr val="002060"/>
                </a:solidFill>
              </a:rPr>
              <a:t>      1</a:t>
            </a:r>
            <a:endParaRPr lang="zh-CN" altLang="zh-CN" sz="3200" dirty="0">
              <a:solidFill>
                <a:srgbClr val="002060"/>
              </a:solidFill>
            </a:endParaRPr>
          </a:p>
          <a:p>
            <a:endParaRPr lang="zh-CN" altLang="zh-CN" sz="3200" dirty="0">
              <a:solidFill>
                <a:srgbClr val="002060"/>
              </a:solidFill>
            </a:endParaRPr>
          </a:p>
        </p:txBody>
      </p:sp>
      <p:sp>
        <p:nvSpPr>
          <p:cNvPr id="3" name="矩形 2"/>
          <p:cNvSpPr/>
          <p:nvPr/>
        </p:nvSpPr>
        <p:spPr>
          <a:xfrm>
            <a:off x="195292" y="6349479"/>
            <a:ext cx="7597049" cy="3416320"/>
          </a:xfrm>
          <a:prstGeom prst="rect">
            <a:avLst/>
          </a:prstGeom>
        </p:spPr>
        <p:txBody>
          <a:bodyPr wrap="square">
            <a:spAutoFit/>
          </a:bodyPr>
          <a:lstStyle/>
          <a:p>
            <a:r>
              <a:rPr lang="en-US" altLang="zh-CN" sz="2400" dirty="0">
                <a:solidFill>
                  <a:srgbClr val="002060"/>
                </a:solidFill>
              </a:rPr>
              <a:t> for(</a:t>
            </a:r>
            <a:r>
              <a:rPr lang="en-US" altLang="zh-CN" sz="2400" dirty="0" err="1">
                <a:solidFill>
                  <a:srgbClr val="002060"/>
                </a:solidFill>
              </a:rPr>
              <a:t>int</a:t>
            </a:r>
            <a:r>
              <a:rPr lang="en-US" altLang="zh-CN" sz="2400" dirty="0">
                <a:solidFill>
                  <a:srgbClr val="002060"/>
                </a:solidFill>
              </a:rPr>
              <a:t> i=-3;i&lt;=3;i++)//</a:t>
            </a:r>
            <a:r>
              <a:rPr lang="zh-CN" altLang="zh-CN" sz="2400" dirty="0">
                <a:solidFill>
                  <a:srgbClr val="002060"/>
                </a:solidFill>
              </a:rPr>
              <a:t>控制输出的行数</a:t>
            </a:r>
          </a:p>
          <a:p>
            <a:r>
              <a:rPr lang="en-US" altLang="zh-CN" sz="2400" dirty="0">
                <a:solidFill>
                  <a:srgbClr val="002060"/>
                </a:solidFill>
              </a:rPr>
              <a:t>  {</a:t>
            </a:r>
            <a:endParaRPr lang="zh-CN" altLang="zh-CN" sz="2400" dirty="0">
              <a:solidFill>
                <a:srgbClr val="002060"/>
              </a:solidFill>
            </a:endParaRPr>
          </a:p>
          <a:p>
            <a:r>
              <a:rPr lang="en-US" altLang="zh-CN" sz="2400" dirty="0">
                <a:solidFill>
                  <a:srgbClr val="002060"/>
                </a:solidFill>
              </a:rPr>
              <a:t>    </a:t>
            </a:r>
            <a:r>
              <a:rPr lang="en-US" altLang="zh-CN" sz="2400" dirty="0" err="1">
                <a:solidFill>
                  <a:srgbClr val="002060"/>
                </a:solidFill>
              </a:rPr>
              <a:t>int</a:t>
            </a:r>
            <a:r>
              <a:rPr lang="en-US" altLang="zh-CN" sz="2400" dirty="0">
                <a:solidFill>
                  <a:srgbClr val="002060"/>
                </a:solidFill>
              </a:rPr>
              <a:t> k=abs(i);      </a:t>
            </a:r>
            <a:endParaRPr lang="zh-CN" altLang="zh-CN" sz="2400" dirty="0">
              <a:solidFill>
                <a:srgbClr val="002060"/>
              </a:solidFill>
            </a:endParaRPr>
          </a:p>
          <a:p>
            <a:r>
              <a:rPr lang="en-US" altLang="zh-CN" sz="2400" dirty="0">
                <a:solidFill>
                  <a:srgbClr val="002060"/>
                </a:solidFill>
              </a:rPr>
              <a:t>    for(</a:t>
            </a:r>
            <a:r>
              <a:rPr lang="en-US" altLang="zh-CN" sz="2400" u="sng" dirty="0">
                <a:solidFill>
                  <a:srgbClr val="002060"/>
                </a:solidFill>
              </a:rPr>
              <a:t>                 </a:t>
            </a:r>
            <a:r>
              <a:rPr lang="en-US" altLang="zh-CN" sz="2400" dirty="0">
                <a:solidFill>
                  <a:srgbClr val="002060"/>
                </a:solidFill>
              </a:rPr>
              <a:t>)//</a:t>
            </a:r>
            <a:r>
              <a:rPr lang="zh-CN" altLang="zh-CN" sz="2400" dirty="0">
                <a:solidFill>
                  <a:srgbClr val="002060"/>
                </a:solidFill>
              </a:rPr>
              <a:t>控制输出的空格数</a:t>
            </a:r>
          </a:p>
          <a:p>
            <a:r>
              <a:rPr lang="en-US" altLang="zh-CN" sz="2400" dirty="0">
                <a:solidFill>
                  <a:srgbClr val="002060"/>
                </a:solidFill>
              </a:rPr>
              <a:t>     </a:t>
            </a:r>
            <a:r>
              <a:rPr lang="en-US" altLang="zh-CN" sz="2400" dirty="0" err="1">
                <a:solidFill>
                  <a:srgbClr val="002060"/>
                </a:solidFill>
              </a:rPr>
              <a:t>cout</a:t>
            </a:r>
            <a:r>
              <a:rPr lang="en-US" altLang="zh-CN" sz="2400" dirty="0">
                <a:solidFill>
                  <a:srgbClr val="002060"/>
                </a:solidFill>
              </a:rPr>
              <a:t>&lt;&lt;' ';</a:t>
            </a:r>
            <a:endParaRPr lang="zh-CN" altLang="zh-CN" sz="2400" dirty="0">
              <a:solidFill>
                <a:srgbClr val="002060"/>
              </a:solidFill>
            </a:endParaRPr>
          </a:p>
          <a:p>
            <a:r>
              <a:rPr lang="en-US" altLang="zh-CN" sz="2400" dirty="0">
                <a:solidFill>
                  <a:srgbClr val="002060"/>
                </a:solidFill>
              </a:rPr>
              <a:t>    for(</a:t>
            </a:r>
            <a:r>
              <a:rPr lang="en-US" altLang="zh-CN" sz="2400" u="sng" dirty="0">
                <a:solidFill>
                  <a:srgbClr val="002060"/>
                </a:solidFill>
              </a:rPr>
              <a:t>                  </a:t>
            </a:r>
            <a:r>
              <a:rPr lang="en-US" altLang="zh-CN" sz="2400" dirty="0">
                <a:solidFill>
                  <a:srgbClr val="002060"/>
                </a:solidFill>
              </a:rPr>
              <a:t>)//</a:t>
            </a:r>
            <a:r>
              <a:rPr lang="zh-CN" altLang="zh-CN" sz="2400" dirty="0">
                <a:solidFill>
                  <a:srgbClr val="002060"/>
                </a:solidFill>
              </a:rPr>
              <a:t>控制输出的数字</a:t>
            </a:r>
          </a:p>
          <a:p>
            <a:r>
              <a:rPr lang="en-US" altLang="zh-CN" sz="2400" dirty="0">
                <a:solidFill>
                  <a:srgbClr val="002060"/>
                </a:solidFill>
              </a:rPr>
              <a:t>      </a:t>
            </a:r>
            <a:r>
              <a:rPr lang="en-US" altLang="zh-CN" sz="2400" dirty="0" err="1">
                <a:solidFill>
                  <a:srgbClr val="002060"/>
                </a:solidFill>
              </a:rPr>
              <a:t>cout</a:t>
            </a:r>
            <a:r>
              <a:rPr lang="en-US" altLang="zh-CN" sz="2400" dirty="0">
                <a:solidFill>
                  <a:srgbClr val="002060"/>
                </a:solidFill>
              </a:rPr>
              <a:t>&lt;&lt;</a:t>
            </a:r>
            <a:r>
              <a:rPr lang="en-US" altLang="zh-CN" sz="2400" u="sng" dirty="0">
                <a:solidFill>
                  <a:srgbClr val="002060"/>
                </a:solidFill>
              </a:rPr>
              <a:t>            </a:t>
            </a:r>
            <a:r>
              <a:rPr lang="en-US" altLang="zh-CN" sz="2400" dirty="0">
                <a:solidFill>
                  <a:srgbClr val="002060"/>
                </a:solidFill>
              </a:rPr>
              <a:t>;</a:t>
            </a:r>
            <a:endParaRPr lang="zh-CN" altLang="zh-CN" sz="2400" dirty="0">
              <a:solidFill>
                <a:srgbClr val="002060"/>
              </a:solidFill>
            </a:endParaRPr>
          </a:p>
          <a:p>
            <a:r>
              <a:rPr lang="en-US" altLang="zh-CN" sz="2400" dirty="0">
                <a:solidFill>
                  <a:srgbClr val="002060"/>
                </a:solidFill>
              </a:rPr>
              <a:t>    </a:t>
            </a:r>
            <a:r>
              <a:rPr lang="en-US" altLang="zh-CN" sz="2400" dirty="0" err="1">
                <a:solidFill>
                  <a:srgbClr val="002060"/>
                </a:solidFill>
              </a:rPr>
              <a:t>cout</a:t>
            </a:r>
            <a:r>
              <a:rPr lang="en-US" altLang="zh-CN" sz="2400" dirty="0">
                <a:solidFill>
                  <a:srgbClr val="002060"/>
                </a:solidFill>
              </a:rPr>
              <a:t>&lt;&lt;</a:t>
            </a:r>
            <a:r>
              <a:rPr lang="en-US" altLang="zh-CN" sz="2400" dirty="0" err="1">
                <a:solidFill>
                  <a:srgbClr val="002060"/>
                </a:solidFill>
              </a:rPr>
              <a:t>endl</a:t>
            </a:r>
            <a:r>
              <a:rPr lang="en-US" altLang="zh-CN" sz="2400" dirty="0">
                <a:solidFill>
                  <a:srgbClr val="002060"/>
                </a:solidFill>
              </a:rPr>
              <a:t>;                    </a:t>
            </a:r>
            <a:endParaRPr lang="zh-CN" altLang="zh-CN" sz="2400" dirty="0">
              <a:solidFill>
                <a:srgbClr val="002060"/>
              </a:solidFill>
            </a:endParaRPr>
          </a:p>
          <a:p>
            <a:r>
              <a:rPr lang="en-US" altLang="zh-CN" sz="2400" dirty="0">
                <a:solidFill>
                  <a:srgbClr val="002060"/>
                </a:solidFill>
              </a:rPr>
              <a:t>  }</a:t>
            </a:r>
            <a:endParaRPr lang="zh-CN" altLang="en-US" sz="2400" dirty="0">
              <a:solidFill>
                <a:srgbClr val="002060"/>
              </a:solidFill>
            </a:endParaRPr>
          </a:p>
        </p:txBody>
      </p:sp>
    </p:spTree>
    <p:extLst>
      <p:ext uri="{BB962C8B-B14F-4D97-AF65-F5344CB8AC3E}">
        <p14:creationId xmlns:p14="http://schemas.microsoft.com/office/powerpoint/2010/main" val="325875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4" name="矩形 3"/>
          <p:cNvSpPr/>
          <p:nvPr/>
        </p:nvSpPr>
        <p:spPr>
          <a:xfrm>
            <a:off x="207398" y="588839"/>
            <a:ext cx="7704856" cy="6494085"/>
          </a:xfrm>
          <a:prstGeom prst="rect">
            <a:avLst/>
          </a:prstGeom>
        </p:spPr>
        <p:txBody>
          <a:bodyPr wrap="square">
            <a:spAutoFit/>
          </a:bodyPr>
          <a:lstStyle/>
          <a:p>
            <a:r>
              <a:rPr lang="zh-CN" altLang="zh-CN" sz="3200" dirty="0">
                <a:solidFill>
                  <a:srgbClr val="002060"/>
                </a:solidFill>
              </a:rPr>
              <a:t>【例题描述】判断质数</a:t>
            </a:r>
          </a:p>
          <a:p>
            <a:r>
              <a:rPr lang="zh-CN" altLang="zh-CN" sz="3200" dirty="0">
                <a:solidFill>
                  <a:srgbClr val="002060"/>
                </a:solidFill>
              </a:rPr>
              <a:t>素数又称质数。指在一个大于</a:t>
            </a:r>
            <a:r>
              <a:rPr lang="en-US" altLang="zh-CN" sz="3200" dirty="0">
                <a:solidFill>
                  <a:srgbClr val="002060"/>
                </a:solidFill>
              </a:rPr>
              <a:t>1</a:t>
            </a:r>
            <a:r>
              <a:rPr lang="zh-CN" altLang="zh-CN" sz="3200" dirty="0">
                <a:solidFill>
                  <a:srgbClr val="002060"/>
                </a:solidFill>
              </a:rPr>
              <a:t>的自然数中，除了</a:t>
            </a:r>
            <a:r>
              <a:rPr lang="en-US" altLang="zh-CN" sz="3200" dirty="0">
                <a:solidFill>
                  <a:srgbClr val="002060"/>
                </a:solidFill>
              </a:rPr>
              <a:t>1</a:t>
            </a:r>
            <a:r>
              <a:rPr lang="zh-CN" altLang="zh-CN" sz="3200" dirty="0">
                <a:solidFill>
                  <a:srgbClr val="002060"/>
                </a:solidFill>
              </a:rPr>
              <a:t>和此整数自身外，没法被其他自然数整除的数。换句话说，只有两个正因数（</a:t>
            </a:r>
            <a:r>
              <a:rPr lang="en-US" altLang="zh-CN" sz="3200" dirty="0">
                <a:solidFill>
                  <a:srgbClr val="002060"/>
                </a:solidFill>
              </a:rPr>
              <a:t>1</a:t>
            </a:r>
            <a:r>
              <a:rPr lang="zh-CN" altLang="zh-CN" sz="3200" dirty="0">
                <a:solidFill>
                  <a:srgbClr val="002060"/>
                </a:solidFill>
              </a:rPr>
              <a:t>和自己）的自然数即为素数。比</a:t>
            </a:r>
            <a:r>
              <a:rPr lang="en-US" altLang="zh-CN" sz="3200" dirty="0">
                <a:solidFill>
                  <a:srgbClr val="002060"/>
                </a:solidFill>
              </a:rPr>
              <a:t>1</a:t>
            </a:r>
            <a:r>
              <a:rPr lang="zh-CN" altLang="zh-CN" sz="3200" dirty="0">
                <a:solidFill>
                  <a:srgbClr val="002060"/>
                </a:solidFill>
              </a:rPr>
              <a:t>大但不是素数的数称为合数。</a:t>
            </a:r>
            <a:r>
              <a:rPr lang="en-US" altLang="zh-CN" sz="3200" dirty="0">
                <a:solidFill>
                  <a:srgbClr val="002060"/>
                </a:solidFill>
              </a:rPr>
              <a:t>1</a:t>
            </a:r>
            <a:r>
              <a:rPr lang="zh-CN" altLang="zh-CN" sz="3200" dirty="0">
                <a:solidFill>
                  <a:srgbClr val="002060"/>
                </a:solidFill>
              </a:rPr>
              <a:t>和</a:t>
            </a:r>
            <a:r>
              <a:rPr lang="en-US" altLang="zh-CN" sz="3200" dirty="0">
                <a:solidFill>
                  <a:srgbClr val="002060"/>
                </a:solidFill>
              </a:rPr>
              <a:t>0</a:t>
            </a:r>
            <a:r>
              <a:rPr lang="zh-CN" altLang="zh-CN" sz="3200" dirty="0">
                <a:solidFill>
                  <a:srgbClr val="002060"/>
                </a:solidFill>
              </a:rPr>
              <a:t>既非素数也非合数。合数是由若干个质数相乘而得到的。所以，质数是合数的基础，没有质数就没有合数。所有的合数都可由若干个质数相乘而得到。</a:t>
            </a:r>
          </a:p>
          <a:p>
            <a:r>
              <a:rPr lang="zh-CN" altLang="zh-CN" sz="3200" dirty="0">
                <a:solidFill>
                  <a:srgbClr val="002060"/>
                </a:solidFill>
              </a:rPr>
              <a:t>从键盘输入一个数，并判断该数是否是质数。</a:t>
            </a:r>
          </a:p>
          <a:p>
            <a:endParaRPr lang="zh-CN" altLang="zh-CN" sz="3200" dirty="0">
              <a:solidFill>
                <a:srgbClr val="002060"/>
              </a:solidFill>
            </a:endParaRPr>
          </a:p>
        </p:txBody>
      </p:sp>
      <p:sp>
        <p:nvSpPr>
          <p:cNvPr id="6" name="矩形 5"/>
          <p:cNvSpPr/>
          <p:nvPr/>
        </p:nvSpPr>
        <p:spPr>
          <a:xfrm>
            <a:off x="459631" y="7106264"/>
            <a:ext cx="7056784" cy="1077218"/>
          </a:xfrm>
          <a:prstGeom prst="rect">
            <a:avLst/>
          </a:prstGeom>
        </p:spPr>
        <p:txBody>
          <a:bodyPr wrap="square">
            <a:spAutoFit/>
          </a:bodyPr>
          <a:lstStyle/>
          <a:p>
            <a:r>
              <a:rPr lang="zh-CN" altLang="zh-CN" sz="3200" dirty="0">
                <a:solidFill>
                  <a:srgbClr val="002060"/>
                </a:solidFill>
              </a:rPr>
              <a:t>【上机实践】求素数</a:t>
            </a:r>
          </a:p>
          <a:p>
            <a:r>
              <a:rPr lang="zh-CN" altLang="zh-CN" sz="3200" dirty="0">
                <a:solidFill>
                  <a:srgbClr val="002060"/>
                </a:solidFill>
              </a:rPr>
              <a:t>编程求</a:t>
            </a:r>
            <a:r>
              <a:rPr lang="en-US" altLang="zh-CN" sz="3200" dirty="0">
                <a:solidFill>
                  <a:srgbClr val="002060"/>
                </a:solidFill>
              </a:rPr>
              <a:t>10~500</a:t>
            </a:r>
            <a:r>
              <a:rPr lang="zh-CN" altLang="zh-CN" sz="3200" dirty="0">
                <a:solidFill>
                  <a:srgbClr val="002060"/>
                </a:solidFill>
              </a:rPr>
              <a:t>之间的全部素数。</a:t>
            </a:r>
          </a:p>
        </p:txBody>
      </p:sp>
    </p:spTree>
    <p:extLst>
      <p:ext uri="{BB962C8B-B14F-4D97-AF65-F5344CB8AC3E}">
        <p14:creationId xmlns:p14="http://schemas.microsoft.com/office/powerpoint/2010/main" val="848129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4" name="矩形 3"/>
          <p:cNvSpPr/>
          <p:nvPr/>
        </p:nvSpPr>
        <p:spPr>
          <a:xfrm>
            <a:off x="207398" y="588839"/>
            <a:ext cx="7704856" cy="4031873"/>
          </a:xfrm>
          <a:prstGeom prst="rect">
            <a:avLst/>
          </a:prstGeom>
        </p:spPr>
        <p:txBody>
          <a:bodyPr wrap="square">
            <a:spAutoFit/>
          </a:bodyPr>
          <a:lstStyle/>
          <a:p>
            <a:r>
              <a:rPr lang="zh-CN" altLang="zh-CN" sz="3200" dirty="0">
                <a:solidFill>
                  <a:srgbClr val="002060"/>
                </a:solidFill>
              </a:rPr>
              <a:t>【例题描述】防护罩</a:t>
            </a:r>
          </a:p>
          <a:p>
            <a:r>
              <a:rPr lang="zh-CN" altLang="zh-CN" sz="3200" dirty="0">
                <a:solidFill>
                  <a:srgbClr val="002060"/>
                </a:solidFill>
              </a:rPr>
              <a:t>魔法世界的所有街区均为边长为</a:t>
            </a:r>
            <a:r>
              <a:rPr lang="en-US" altLang="zh-CN" sz="3200" dirty="0">
                <a:solidFill>
                  <a:srgbClr val="002060"/>
                </a:solidFill>
              </a:rPr>
              <a:t>1</a:t>
            </a:r>
            <a:r>
              <a:rPr lang="zh-CN" altLang="zh-CN" sz="3200" dirty="0">
                <a:solidFill>
                  <a:srgbClr val="002060"/>
                </a:solidFill>
              </a:rPr>
              <a:t>公里的正方形，如图</a:t>
            </a:r>
            <a:r>
              <a:rPr lang="en-US" altLang="zh-CN" sz="3200" dirty="0">
                <a:solidFill>
                  <a:srgbClr val="002060"/>
                </a:solidFill>
              </a:rPr>
              <a:t>2.9</a:t>
            </a:r>
            <a:r>
              <a:rPr lang="zh-CN" altLang="zh-CN" sz="3200" dirty="0">
                <a:solidFill>
                  <a:srgbClr val="002060"/>
                </a:solidFill>
              </a:rPr>
              <a:t>所示整齐地排列，为了防止黑暗势力的魔法攻击，魔法学校欲建立一个以中心四个街区的交点为圆心，半径为</a:t>
            </a:r>
            <a:r>
              <a:rPr lang="en-US" altLang="zh-CN" sz="3200" dirty="0">
                <a:solidFill>
                  <a:srgbClr val="002060"/>
                </a:solidFill>
              </a:rPr>
              <a:t>r(r</a:t>
            </a:r>
            <a:r>
              <a:rPr lang="zh-CN" altLang="zh-CN" sz="3200" dirty="0">
                <a:solidFill>
                  <a:srgbClr val="002060"/>
                </a:solidFill>
              </a:rPr>
              <a:t>≥</a:t>
            </a:r>
            <a:r>
              <a:rPr lang="en-US" altLang="zh-CN" sz="3200" dirty="0">
                <a:solidFill>
                  <a:srgbClr val="002060"/>
                </a:solidFill>
              </a:rPr>
              <a:t> )</a:t>
            </a:r>
            <a:r>
              <a:rPr lang="zh-CN" altLang="zh-CN" sz="3200" dirty="0">
                <a:solidFill>
                  <a:srgbClr val="002060"/>
                </a:solidFill>
              </a:rPr>
              <a:t>公里的圆形魔法防护罩，试计算防护罩所能保护的完整街区数</a:t>
            </a:r>
            <a:r>
              <a:rPr lang="en-US" altLang="zh-CN" sz="3200" dirty="0">
                <a:solidFill>
                  <a:srgbClr val="002060"/>
                </a:solidFill>
              </a:rPr>
              <a:t>N</a:t>
            </a:r>
            <a:r>
              <a:rPr lang="zh-CN" altLang="zh-CN" sz="3200" dirty="0">
                <a:solidFill>
                  <a:srgbClr val="002060"/>
                </a:solidFill>
              </a:rPr>
              <a:t>。</a:t>
            </a:r>
          </a:p>
          <a:p>
            <a:endParaRPr lang="zh-CN" altLang="zh-CN" sz="3200" dirty="0">
              <a:solidFill>
                <a:srgbClr val="002060"/>
              </a:solidFill>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1679" y="4333255"/>
            <a:ext cx="5904656" cy="60324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7848072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sp>
        <p:nvSpPr>
          <p:cNvPr id="5" name="矩形 4"/>
          <p:cNvSpPr/>
          <p:nvPr/>
        </p:nvSpPr>
        <p:spPr>
          <a:xfrm>
            <a:off x="315615" y="1236911"/>
            <a:ext cx="7804448" cy="584775"/>
          </a:xfrm>
          <a:prstGeom prst="rect">
            <a:avLst/>
          </a:prstGeom>
        </p:spPr>
        <p:txBody>
          <a:bodyPr wrap="square">
            <a:spAutoFit/>
          </a:bodyPr>
          <a:lstStyle/>
          <a:p>
            <a:r>
              <a:rPr lang="zh-CN" altLang="en-US" sz="3200" dirty="0">
                <a:solidFill>
                  <a:srgbClr val="002060"/>
                </a:solidFill>
              </a:rPr>
              <a:t>Ｃ</a:t>
            </a:r>
            <a:r>
              <a:rPr lang="en-US" altLang="zh-CN" sz="3200" dirty="0">
                <a:solidFill>
                  <a:srgbClr val="002060"/>
                </a:solidFill>
              </a:rPr>
              <a:t>++</a:t>
            </a:r>
            <a:r>
              <a:rPr lang="zh-CN" altLang="en-US" sz="3200" dirty="0">
                <a:solidFill>
                  <a:srgbClr val="002060"/>
                </a:solidFill>
              </a:rPr>
              <a:t>语言提供</a:t>
            </a:r>
            <a:r>
              <a:rPr lang="en-US" altLang="zh-CN" sz="3200" dirty="0">
                <a:solidFill>
                  <a:srgbClr val="002060"/>
                </a:solidFill>
              </a:rPr>
              <a:t>6</a:t>
            </a:r>
            <a:r>
              <a:rPr lang="zh-CN" altLang="en-US" sz="3200" dirty="0">
                <a:solidFill>
                  <a:srgbClr val="002060"/>
                </a:solidFill>
              </a:rPr>
              <a:t>种关系运算符，如</a:t>
            </a:r>
            <a:r>
              <a:rPr lang="zh-CN" altLang="en-US" sz="3200" dirty="0" smtClean="0">
                <a:solidFill>
                  <a:srgbClr val="002060"/>
                </a:solidFill>
              </a:rPr>
              <a:t>表所</a:t>
            </a:r>
            <a:r>
              <a:rPr lang="zh-CN" altLang="en-US" sz="3200" dirty="0">
                <a:solidFill>
                  <a:srgbClr val="002060"/>
                </a:solidFill>
              </a:rPr>
              <a:t>示。</a:t>
            </a: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753" y="2101007"/>
            <a:ext cx="7623847" cy="30243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05502442"/>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pic>
        <p:nvPicPr>
          <p:cNvPr id="4098" name="图片 9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293" y="660847"/>
            <a:ext cx="4464496" cy="340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9" name="图片 9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71999" y="660847"/>
            <a:ext cx="4464496" cy="53939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p:cNvSpPr/>
          <p:nvPr/>
        </p:nvSpPr>
        <p:spPr>
          <a:xfrm>
            <a:off x="195293" y="5845423"/>
            <a:ext cx="7924770" cy="4524315"/>
          </a:xfrm>
          <a:prstGeom prst="rect">
            <a:avLst/>
          </a:prstGeom>
        </p:spPr>
        <p:txBody>
          <a:bodyPr wrap="square">
            <a:spAutoFit/>
          </a:bodyPr>
          <a:lstStyle/>
          <a:p>
            <a:r>
              <a:rPr lang="en-US" altLang="zh-CN" sz="2400" dirty="0">
                <a:solidFill>
                  <a:srgbClr val="002060"/>
                </a:solidFill>
              </a:rPr>
              <a:t>C++</a:t>
            </a:r>
            <a:r>
              <a:rPr lang="zh-CN" altLang="zh-CN" sz="2400" dirty="0">
                <a:solidFill>
                  <a:srgbClr val="002060"/>
                </a:solidFill>
              </a:rPr>
              <a:t>语言提供的取整函数有：</a:t>
            </a:r>
          </a:p>
          <a:p>
            <a:r>
              <a:rPr lang="en-US" altLang="zh-CN" sz="2400" dirty="0">
                <a:solidFill>
                  <a:srgbClr val="002060"/>
                </a:solidFill>
              </a:rPr>
              <a:t>1.floor</a:t>
            </a:r>
            <a:r>
              <a:rPr lang="zh-CN" altLang="zh-CN" sz="2400" dirty="0">
                <a:solidFill>
                  <a:srgbClr val="002060"/>
                </a:solidFill>
              </a:rPr>
              <a:t>函数</a:t>
            </a:r>
          </a:p>
          <a:p>
            <a:r>
              <a:rPr lang="en-US" altLang="zh-CN" sz="2400" dirty="0">
                <a:solidFill>
                  <a:srgbClr val="002060"/>
                </a:solidFill>
              </a:rPr>
              <a:t>floor(x)</a:t>
            </a:r>
            <a:r>
              <a:rPr lang="zh-CN" altLang="zh-CN" sz="2400" dirty="0">
                <a:solidFill>
                  <a:srgbClr val="002060"/>
                </a:solidFill>
              </a:rPr>
              <a:t>返回的是</a:t>
            </a:r>
            <a:r>
              <a:rPr lang="en-US" altLang="zh-CN" sz="2400" dirty="0">
                <a:solidFill>
                  <a:srgbClr val="002060"/>
                </a:solidFill>
              </a:rPr>
              <a:t>x</a:t>
            </a:r>
            <a:r>
              <a:rPr lang="zh-CN" altLang="zh-CN" sz="2400" dirty="0">
                <a:solidFill>
                  <a:srgbClr val="002060"/>
                </a:solidFill>
              </a:rPr>
              <a:t>的整数部分，方法是向负无穷大方向舍入。如：</a:t>
            </a:r>
          </a:p>
          <a:p>
            <a:r>
              <a:rPr lang="en-US" altLang="zh-CN" sz="2400" dirty="0">
                <a:solidFill>
                  <a:srgbClr val="002060"/>
                </a:solidFill>
              </a:rPr>
              <a:t>floor(2.5) = 2 </a:t>
            </a:r>
            <a:endParaRPr lang="zh-CN" altLang="zh-CN" sz="2400" dirty="0">
              <a:solidFill>
                <a:srgbClr val="002060"/>
              </a:solidFill>
            </a:endParaRPr>
          </a:p>
          <a:p>
            <a:r>
              <a:rPr lang="en-US" altLang="zh-CN" sz="2400" dirty="0">
                <a:solidFill>
                  <a:srgbClr val="002060"/>
                </a:solidFill>
              </a:rPr>
              <a:t>    floor(</a:t>
            </a:r>
            <a:r>
              <a:rPr lang="zh-CN" altLang="zh-CN" sz="2400" dirty="0">
                <a:solidFill>
                  <a:srgbClr val="002060"/>
                </a:solidFill>
              </a:rPr>
              <a:t>－</a:t>
            </a:r>
            <a:r>
              <a:rPr lang="en-US" altLang="zh-CN" sz="2400" dirty="0">
                <a:solidFill>
                  <a:srgbClr val="002060"/>
                </a:solidFill>
              </a:rPr>
              <a:t>2.5) = </a:t>
            </a:r>
            <a:r>
              <a:rPr lang="zh-CN" altLang="zh-CN" sz="2400" dirty="0">
                <a:solidFill>
                  <a:srgbClr val="002060"/>
                </a:solidFill>
              </a:rPr>
              <a:t>－</a:t>
            </a:r>
            <a:r>
              <a:rPr lang="en-US" altLang="zh-CN" sz="2400" dirty="0">
                <a:solidFill>
                  <a:srgbClr val="002060"/>
                </a:solidFill>
              </a:rPr>
              <a:t>3 </a:t>
            </a:r>
            <a:endParaRPr lang="zh-CN" altLang="zh-CN" sz="2400" dirty="0">
              <a:solidFill>
                <a:srgbClr val="002060"/>
              </a:solidFill>
            </a:endParaRPr>
          </a:p>
          <a:p>
            <a:r>
              <a:rPr lang="en-US" altLang="zh-CN" sz="2400" dirty="0">
                <a:solidFill>
                  <a:srgbClr val="002060"/>
                </a:solidFill>
              </a:rPr>
              <a:t> </a:t>
            </a:r>
            <a:endParaRPr lang="zh-CN" altLang="zh-CN" sz="2400" dirty="0">
              <a:solidFill>
                <a:srgbClr val="002060"/>
              </a:solidFill>
            </a:endParaRPr>
          </a:p>
          <a:p>
            <a:r>
              <a:rPr lang="en-US" altLang="zh-CN" sz="2400" dirty="0">
                <a:solidFill>
                  <a:srgbClr val="002060"/>
                </a:solidFill>
              </a:rPr>
              <a:t>2.ceil</a:t>
            </a:r>
            <a:r>
              <a:rPr lang="zh-CN" altLang="zh-CN" sz="2400" dirty="0">
                <a:solidFill>
                  <a:srgbClr val="002060"/>
                </a:solidFill>
              </a:rPr>
              <a:t>函数</a:t>
            </a:r>
          </a:p>
          <a:p>
            <a:r>
              <a:rPr lang="en-US" altLang="zh-CN" sz="2400" dirty="0">
                <a:solidFill>
                  <a:srgbClr val="002060"/>
                </a:solidFill>
              </a:rPr>
              <a:t>ceil(x)</a:t>
            </a:r>
            <a:r>
              <a:rPr lang="zh-CN" altLang="zh-CN" sz="2400" dirty="0">
                <a:solidFill>
                  <a:srgbClr val="002060"/>
                </a:solidFill>
              </a:rPr>
              <a:t>返回的是不大于</a:t>
            </a:r>
            <a:r>
              <a:rPr lang="en-US" altLang="zh-CN" sz="2400" dirty="0">
                <a:solidFill>
                  <a:srgbClr val="002060"/>
                </a:solidFill>
              </a:rPr>
              <a:t>x</a:t>
            </a:r>
            <a:r>
              <a:rPr lang="zh-CN" altLang="zh-CN" sz="2400" dirty="0">
                <a:solidFill>
                  <a:srgbClr val="002060"/>
                </a:solidFill>
              </a:rPr>
              <a:t>的最小整数，方法是向正无穷大方向舍入。如：</a:t>
            </a:r>
          </a:p>
          <a:p>
            <a:r>
              <a:rPr lang="en-US" altLang="zh-CN" sz="2400" dirty="0">
                <a:solidFill>
                  <a:srgbClr val="002060"/>
                </a:solidFill>
              </a:rPr>
              <a:t>    ceil(2.5) = 3</a:t>
            </a:r>
            <a:endParaRPr lang="zh-CN" altLang="zh-CN" sz="2400" dirty="0">
              <a:solidFill>
                <a:srgbClr val="002060"/>
              </a:solidFill>
            </a:endParaRPr>
          </a:p>
          <a:p>
            <a:r>
              <a:rPr lang="en-US" altLang="zh-CN" sz="2400" dirty="0">
                <a:solidFill>
                  <a:srgbClr val="002060"/>
                </a:solidFill>
              </a:rPr>
              <a:t>    ceil(</a:t>
            </a:r>
            <a:r>
              <a:rPr lang="zh-CN" altLang="zh-CN" sz="2400" dirty="0">
                <a:solidFill>
                  <a:srgbClr val="002060"/>
                </a:solidFill>
              </a:rPr>
              <a:t>－</a:t>
            </a:r>
            <a:r>
              <a:rPr lang="en-US" altLang="zh-CN" sz="2400" dirty="0">
                <a:solidFill>
                  <a:srgbClr val="002060"/>
                </a:solidFill>
              </a:rPr>
              <a:t>2.5) = </a:t>
            </a:r>
            <a:r>
              <a:rPr lang="zh-CN" altLang="zh-CN" sz="2400" dirty="0">
                <a:solidFill>
                  <a:srgbClr val="002060"/>
                </a:solidFill>
              </a:rPr>
              <a:t>－</a:t>
            </a:r>
            <a:r>
              <a:rPr lang="en-US" altLang="zh-CN" sz="2400" dirty="0">
                <a:solidFill>
                  <a:srgbClr val="002060"/>
                </a:solidFill>
              </a:rPr>
              <a:t>2</a:t>
            </a:r>
            <a:endParaRPr lang="zh-CN" altLang="zh-CN" sz="2400" dirty="0">
              <a:solidFill>
                <a:srgbClr val="002060"/>
              </a:solidFill>
            </a:endParaRPr>
          </a:p>
        </p:txBody>
      </p:sp>
    </p:spTree>
    <p:extLst>
      <p:ext uri="{BB962C8B-B14F-4D97-AF65-F5344CB8AC3E}">
        <p14:creationId xmlns:p14="http://schemas.microsoft.com/office/powerpoint/2010/main" val="4016803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099"/>
                                        </p:tgtEl>
                                        <p:attrNameLst>
                                          <p:attrName>style.visibility</p:attrName>
                                        </p:attrNameLst>
                                      </p:cBhvr>
                                      <p:to>
                                        <p:strVal val="visible"/>
                                      </p:to>
                                    </p:set>
                                    <p:anim calcmode="lin" valueType="num">
                                      <p:cBhvr additive="base">
                                        <p:cTn id="7" dur="500" fill="hold"/>
                                        <p:tgtEl>
                                          <p:spTgt spid="4099"/>
                                        </p:tgtEl>
                                        <p:attrNameLst>
                                          <p:attrName>ppt_x</p:attrName>
                                        </p:attrNameLst>
                                      </p:cBhvr>
                                      <p:tavLst>
                                        <p:tav tm="0">
                                          <p:val>
                                            <p:strVal val="#ppt_x"/>
                                          </p:val>
                                        </p:tav>
                                        <p:tav tm="100000">
                                          <p:val>
                                            <p:strVal val="#ppt_x"/>
                                          </p:val>
                                        </p:tav>
                                      </p:tavLst>
                                    </p:anim>
                                    <p:anim calcmode="lin" valueType="num">
                                      <p:cBhvr additive="base">
                                        <p:cTn id="8" dur="500" fill="hold"/>
                                        <p:tgtEl>
                                          <p:spTgt spid="409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4" name="矩形 3"/>
          <p:cNvSpPr/>
          <p:nvPr/>
        </p:nvSpPr>
        <p:spPr>
          <a:xfrm>
            <a:off x="110887" y="588839"/>
            <a:ext cx="8009175" cy="5016758"/>
          </a:xfrm>
          <a:prstGeom prst="rect">
            <a:avLst/>
          </a:prstGeom>
        </p:spPr>
        <p:txBody>
          <a:bodyPr wrap="square">
            <a:spAutoFit/>
          </a:bodyPr>
          <a:lstStyle/>
          <a:p>
            <a:r>
              <a:rPr lang="zh-CN" altLang="zh-CN" sz="3200" dirty="0">
                <a:solidFill>
                  <a:srgbClr val="002060"/>
                </a:solidFill>
              </a:rPr>
              <a:t>【例题描述】完美数</a:t>
            </a:r>
          </a:p>
          <a:p>
            <a:r>
              <a:rPr lang="zh-CN" altLang="zh-CN" sz="3200" dirty="0">
                <a:solidFill>
                  <a:srgbClr val="002060"/>
                </a:solidFill>
              </a:rPr>
              <a:t>魔法世界有一个毕达哥拉斯学派，他们将一个数如果恰好等于它的因子之和的数称为“完美数”。并且认为完美数具有神奇的魔力。例如</a:t>
            </a:r>
            <a:r>
              <a:rPr lang="en-US" altLang="zh-CN" sz="3200" dirty="0">
                <a:solidFill>
                  <a:srgbClr val="002060"/>
                </a:solidFill>
              </a:rPr>
              <a:t>6</a:t>
            </a:r>
            <a:r>
              <a:rPr lang="zh-CN" altLang="zh-CN" sz="3200" dirty="0">
                <a:solidFill>
                  <a:srgbClr val="002060"/>
                </a:solidFill>
              </a:rPr>
              <a:t>的因子为</a:t>
            </a:r>
            <a:r>
              <a:rPr lang="en-US" altLang="zh-CN" sz="3200" dirty="0">
                <a:solidFill>
                  <a:srgbClr val="002060"/>
                </a:solidFill>
              </a:rPr>
              <a:t>1</a:t>
            </a:r>
            <a:r>
              <a:rPr lang="zh-CN" altLang="zh-CN" sz="3200" dirty="0">
                <a:solidFill>
                  <a:srgbClr val="002060"/>
                </a:solidFill>
              </a:rPr>
              <a:t>、</a:t>
            </a:r>
            <a:r>
              <a:rPr lang="en-US" altLang="zh-CN" sz="3200" dirty="0">
                <a:solidFill>
                  <a:srgbClr val="002060"/>
                </a:solidFill>
              </a:rPr>
              <a:t>2</a:t>
            </a:r>
            <a:r>
              <a:rPr lang="zh-CN" altLang="zh-CN" sz="3200" dirty="0">
                <a:solidFill>
                  <a:srgbClr val="002060"/>
                </a:solidFill>
              </a:rPr>
              <a:t>、</a:t>
            </a:r>
            <a:r>
              <a:rPr lang="en-US" altLang="zh-CN" sz="3200" dirty="0">
                <a:solidFill>
                  <a:srgbClr val="002060"/>
                </a:solidFill>
              </a:rPr>
              <a:t>3</a:t>
            </a:r>
            <a:r>
              <a:rPr lang="zh-CN" altLang="zh-CN" sz="3200" dirty="0">
                <a:solidFill>
                  <a:srgbClr val="002060"/>
                </a:solidFill>
              </a:rPr>
              <a:t>，而</a:t>
            </a:r>
            <a:r>
              <a:rPr lang="en-US" altLang="zh-CN" sz="3200" dirty="0">
                <a:solidFill>
                  <a:srgbClr val="002060"/>
                </a:solidFill>
              </a:rPr>
              <a:t>6</a:t>
            </a:r>
            <a:r>
              <a:rPr lang="zh-CN" altLang="zh-CN" sz="3200" dirty="0">
                <a:solidFill>
                  <a:srgbClr val="002060"/>
                </a:solidFill>
              </a:rPr>
              <a:t>＝</a:t>
            </a:r>
            <a:r>
              <a:rPr lang="en-US" altLang="zh-CN" sz="3200" dirty="0">
                <a:solidFill>
                  <a:srgbClr val="002060"/>
                </a:solidFill>
              </a:rPr>
              <a:t>1</a:t>
            </a:r>
            <a:r>
              <a:rPr lang="zh-CN" altLang="zh-CN" sz="3200" dirty="0">
                <a:solidFill>
                  <a:srgbClr val="002060"/>
                </a:solidFill>
              </a:rPr>
              <a:t>＋</a:t>
            </a:r>
            <a:r>
              <a:rPr lang="en-US" altLang="zh-CN" sz="3200" dirty="0">
                <a:solidFill>
                  <a:srgbClr val="002060"/>
                </a:solidFill>
              </a:rPr>
              <a:t>2</a:t>
            </a:r>
            <a:r>
              <a:rPr lang="zh-CN" altLang="zh-CN" sz="3200" dirty="0">
                <a:solidFill>
                  <a:srgbClr val="002060"/>
                </a:solidFill>
              </a:rPr>
              <a:t>＋</a:t>
            </a:r>
            <a:r>
              <a:rPr lang="en-US" altLang="zh-CN" sz="3200" dirty="0">
                <a:solidFill>
                  <a:srgbClr val="002060"/>
                </a:solidFill>
              </a:rPr>
              <a:t>3</a:t>
            </a:r>
            <a:r>
              <a:rPr lang="zh-CN" altLang="zh-CN" sz="3200" dirty="0">
                <a:solidFill>
                  <a:srgbClr val="002060"/>
                </a:solidFill>
              </a:rPr>
              <a:t>，因此</a:t>
            </a:r>
            <a:r>
              <a:rPr lang="en-US" altLang="zh-CN" sz="3200" dirty="0">
                <a:solidFill>
                  <a:srgbClr val="002060"/>
                </a:solidFill>
              </a:rPr>
              <a:t>6</a:t>
            </a:r>
            <a:r>
              <a:rPr lang="zh-CN" altLang="zh-CN" sz="3200" dirty="0">
                <a:solidFill>
                  <a:srgbClr val="002060"/>
                </a:solidFill>
              </a:rPr>
              <a:t>是“完美数”。创始人毕达哥拉斯说：“</a:t>
            </a:r>
            <a:r>
              <a:rPr lang="en-US" altLang="zh-CN" sz="3200" dirty="0">
                <a:solidFill>
                  <a:srgbClr val="002060"/>
                </a:solidFill>
              </a:rPr>
              <a:t>6</a:t>
            </a:r>
            <a:r>
              <a:rPr lang="zh-CN" altLang="zh-CN" sz="3200" dirty="0">
                <a:solidFill>
                  <a:srgbClr val="002060"/>
                </a:solidFill>
              </a:rPr>
              <a:t>象征着完满的婚姻以及健康和美丽，因为它的部分是完整的，并且其和等于自身。”</a:t>
            </a:r>
          </a:p>
          <a:p>
            <a:r>
              <a:rPr lang="zh-CN" altLang="zh-CN" sz="3200" dirty="0">
                <a:solidFill>
                  <a:srgbClr val="002060"/>
                </a:solidFill>
              </a:rPr>
              <a:t>请编程序找出</a:t>
            </a:r>
            <a:r>
              <a:rPr lang="en-US" altLang="zh-CN" sz="3200" dirty="0">
                <a:solidFill>
                  <a:srgbClr val="002060"/>
                </a:solidFill>
              </a:rPr>
              <a:t>1000</a:t>
            </a:r>
            <a:r>
              <a:rPr lang="zh-CN" altLang="zh-CN" sz="3200" dirty="0">
                <a:solidFill>
                  <a:srgbClr val="002060"/>
                </a:solidFill>
              </a:rPr>
              <a:t>之内的所有完美数。</a:t>
            </a:r>
          </a:p>
        </p:txBody>
      </p:sp>
    </p:spTree>
    <p:extLst>
      <p:ext uri="{BB962C8B-B14F-4D97-AF65-F5344CB8AC3E}">
        <p14:creationId xmlns:p14="http://schemas.microsoft.com/office/powerpoint/2010/main" val="477666710"/>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275257"/>
            <a:ext cx="5771865" cy="1015813"/>
          </a:xfrm>
        </p:spPr>
        <p:txBody>
          <a:bodyPr/>
          <a:lstStyle/>
          <a:p>
            <a:r>
              <a:rPr lang="zh-CN" altLang="en-US" b="1" dirty="0" smtClean="0">
                <a:solidFill>
                  <a:srgbClr val="002060"/>
                </a:solidFill>
              </a:rPr>
              <a:t>循环结构</a:t>
            </a:r>
            <a:endParaRPr lang="zh-CN" altLang="en-US" b="1" dirty="0">
              <a:solidFill>
                <a:srgbClr val="002060"/>
              </a:solidFill>
            </a:endParaRPr>
          </a:p>
        </p:txBody>
      </p:sp>
      <p:sp>
        <p:nvSpPr>
          <p:cNvPr id="5" name="矩形 4"/>
          <p:cNvSpPr/>
          <p:nvPr/>
        </p:nvSpPr>
        <p:spPr>
          <a:xfrm>
            <a:off x="195293" y="948879"/>
            <a:ext cx="7704856" cy="954107"/>
          </a:xfrm>
          <a:prstGeom prst="rect">
            <a:avLst/>
          </a:prstGeom>
        </p:spPr>
        <p:txBody>
          <a:bodyPr wrap="square">
            <a:spAutoFit/>
          </a:bodyPr>
          <a:lstStyle/>
          <a:p>
            <a:endParaRPr lang="zh-CN" altLang="zh-CN" sz="2800" dirty="0">
              <a:solidFill>
                <a:srgbClr val="002060"/>
              </a:solidFill>
            </a:endParaRPr>
          </a:p>
          <a:p>
            <a:endParaRPr lang="zh-CN" altLang="zh-CN" sz="2800" dirty="0">
              <a:solidFill>
                <a:srgbClr val="002060"/>
              </a:solidFill>
            </a:endParaRPr>
          </a:p>
        </p:txBody>
      </p:sp>
      <p:sp>
        <p:nvSpPr>
          <p:cNvPr id="4" name="矩形 3"/>
          <p:cNvSpPr/>
          <p:nvPr/>
        </p:nvSpPr>
        <p:spPr>
          <a:xfrm>
            <a:off x="110887" y="588839"/>
            <a:ext cx="8009175" cy="2554545"/>
          </a:xfrm>
          <a:prstGeom prst="rect">
            <a:avLst/>
          </a:prstGeom>
        </p:spPr>
        <p:txBody>
          <a:bodyPr wrap="square">
            <a:spAutoFit/>
          </a:bodyPr>
          <a:lstStyle/>
          <a:p>
            <a:r>
              <a:rPr lang="zh-CN" altLang="zh-CN" sz="3200" dirty="0">
                <a:solidFill>
                  <a:srgbClr val="002060"/>
                </a:solidFill>
              </a:rPr>
              <a:t>【例题描述】除式还原</a:t>
            </a:r>
            <a:r>
              <a:rPr lang="en-US" altLang="zh-CN" sz="3200" dirty="0">
                <a:solidFill>
                  <a:srgbClr val="002060"/>
                </a:solidFill>
              </a:rPr>
              <a:t>1</a:t>
            </a:r>
            <a:endParaRPr lang="zh-CN" altLang="zh-CN" sz="3200" dirty="0">
              <a:solidFill>
                <a:srgbClr val="002060"/>
              </a:solidFill>
            </a:endParaRPr>
          </a:p>
          <a:p>
            <a:r>
              <a:rPr lang="zh-CN" altLang="zh-CN" sz="3200" dirty="0">
                <a:solidFill>
                  <a:srgbClr val="002060"/>
                </a:solidFill>
              </a:rPr>
              <a:t>魔法学院的后山出现一块神秘石碑，石碑上有一个除式如图</a:t>
            </a:r>
            <a:r>
              <a:rPr lang="en-US" altLang="zh-CN" sz="3200" dirty="0">
                <a:solidFill>
                  <a:srgbClr val="002060"/>
                </a:solidFill>
              </a:rPr>
              <a:t>2.12</a:t>
            </a:r>
            <a:r>
              <a:rPr lang="zh-CN" altLang="zh-CN" sz="3200" dirty="0">
                <a:solidFill>
                  <a:srgbClr val="002060"/>
                </a:solidFill>
              </a:rPr>
              <a:t>所示，据说解开此除式可以解开一个重大秘密。</a:t>
            </a:r>
          </a:p>
          <a:p>
            <a:endParaRPr lang="zh-CN" altLang="zh-CN" sz="3200" dirty="0">
              <a:solidFill>
                <a:srgbClr val="002060"/>
              </a:solidFill>
            </a:endParaRP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846" y="2533055"/>
            <a:ext cx="6121868" cy="5616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p:cNvSpPr/>
          <p:nvPr/>
        </p:nvSpPr>
        <p:spPr>
          <a:xfrm>
            <a:off x="110887" y="7964428"/>
            <a:ext cx="7704856" cy="2862322"/>
          </a:xfrm>
          <a:prstGeom prst="rect">
            <a:avLst/>
          </a:prstGeom>
        </p:spPr>
        <p:txBody>
          <a:bodyPr wrap="square">
            <a:spAutoFit/>
          </a:bodyPr>
          <a:lstStyle/>
          <a:p>
            <a:r>
              <a:rPr lang="zh-CN" altLang="zh-CN" dirty="0">
                <a:solidFill>
                  <a:srgbClr val="002060"/>
                </a:solidFill>
              </a:rPr>
              <a:t>由除式本身尽可能多地推出已知条件：</a:t>
            </a:r>
          </a:p>
          <a:p>
            <a:r>
              <a:rPr lang="en-US" altLang="zh-CN" dirty="0">
                <a:solidFill>
                  <a:srgbClr val="002060"/>
                </a:solidFill>
              </a:rPr>
              <a:t>1.</a:t>
            </a:r>
            <a:r>
              <a:rPr lang="zh-CN" altLang="zh-CN" dirty="0">
                <a:solidFill>
                  <a:srgbClr val="002060"/>
                </a:solidFill>
              </a:rPr>
              <a:t>被除数的范围是</a:t>
            </a:r>
            <a:r>
              <a:rPr lang="en-US" altLang="zh-CN" dirty="0">
                <a:solidFill>
                  <a:srgbClr val="002060"/>
                </a:solidFill>
              </a:rPr>
              <a:t>10000</a:t>
            </a:r>
            <a:r>
              <a:rPr lang="zh-CN" altLang="zh-CN" dirty="0">
                <a:solidFill>
                  <a:srgbClr val="002060"/>
                </a:solidFill>
              </a:rPr>
              <a:t>到</a:t>
            </a:r>
            <a:r>
              <a:rPr lang="en-US" altLang="zh-CN" dirty="0">
                <a:solidFill>
                  <a:srgbClr val="002060"/>
                </a:solidFill>
              </a:rPr>
              <a:t>99999</a:t>
            </a:r>
            <a:r>
              <a:rPr lang="zh-CN" altLang="zh-CN" dirty="0">
                <a:solidFill>
                  <a:srgbClr val="002060"/>
                </a:solidFill>
              </a:rPr>
              <a:t>，除数的范围是</a:t>
            </a:r>
            <a:r>
              <a:rPr lang="en-US" altLang="zh-CN" dirty="0">
                <a:solidFill>
                  <a:srgbClr val="002060"/>
                </a:solidFill>
              </a:rPr>
              <a:t>10</a:t>
            </a:r>
            <a:r>
              <a:rPr lang="zh-CN" altLang="zh-CN" dirty="0">
                <a:solidFill>
                  <a:srgbClr val="002060"/>
                </a:solidFill>
              </a:rPr>
              <a:t>到</a:t>
            </a:r>
            <a:r>
              <a:rPr lang="en-US" altLang="zh-CN" dirty="0">
                <a:solidFill>
                  <a:srgbClr val="002060"/>
                </a:solidFill>
              </a:rPr>
              <a:t>99</a:t>
            </a:r>
            <a:r>
              <a:rPr lang="zh-CN" altLang="zh-CN" dirty="0">
                <a:solidFill>
                  <a:srgbClr val="002060"/>
                </a:solidFill>
              </a:rPr>
              <a:t>，且可以整除；</a:t>
            </a:r>
          </a:p>
          <a:p>
            <a:r>
              <a:rPr lang="en-US" altLang="zh-CN" dirty="0">
                <a:solidFill>
                  <a:srgbClr val="002060"/>
                </a:solidFill>
              </a:rPr>
              <a:t>2.</a:t>
            </a:r>
            <a:r>
              <a:rPr lang="zh-CN" altLang="zh-CN" dirty="0">
                <a:solidFill>
                  <a:srgbClr val="002060"/>
                </a:solidFill>
              </a:rPr>
              <a:t>商为</a:t>
            </a:r>
            <a:r>
              <a:rPr lang="en-US" altLang="zh-CN" dirty="0">
                <a:solidFill>
                  <a:srgbClr val="002060"/>
                </a:solidFill>
              </a:rPr>
              <a:t>100</a:t>
            </a:r>
            <a:r>
              <a:rPr lang="zh-CN" altLang="zh-CN" dirty="0">
                <a:solidFill>
                  <a:srgbClr val="002060"/>
                </a:solidFill>
              </a:rPr>
              <a:t>到</a:t>
            </a:r>
            <a:r>
              <a:rPr lang="en-US" altLang="zh-CN" dirty="0">
                <a:solidFill>
                  <a:srgbClr val="002060"/>
                </a:solidFill>
              </a:rPr>
              <a:t>999</a:t>
            </a:r>
            <a:r>
              <a:rPr lang="zh-CN" altLang="zh-CN" dirty="0">
                <a:solidFill>
                  <a:srgbClr val="002060"/>
                </a:solidFill>
              </a:rPr>
              <a:t>之间，且十位数字为</a:t>
            </a:r>
            <a:r>
              <a:rPr lang="en-US" altLang="zh-CN" dirty="0">
                <a:solidFill>
                  <a:srgbClr val="002060"/>
                </a:solidFill>
              </a:rPr>
              <a:t>7</a:t>
            </a:r>
            <a:r>
              <a:rPr lang="zh-CN" altLang="zh-CN" dirty="0">
                <a:solidFill>
                  <a:srgbClr val="002060"/>
                </a:solidFill>
              </a:rPr>
              <a:t>；</a:t>
            </a:r>
          </a:p>
          <a:p>
            <a:r>
              <a:rPr lang="en-US" altLang="zh-CN" dirty="0">
                <a:solidFill>
                  <a:srgbClr val="002060"/>
                </a:solidFill>
              </a:rPr>
              <a:t>3.</a:t>
            </a:r>
            <a:r>
              <a:rPr lang="zh-CN" altLang="zh-CN" dirty="0">
                <a:solidFill>
                  <a:srgbClr val="002060"/>
                </a:solidFill>
              </a:rPr>
              <a:t>商的第一位与除数的积为三位数，且后两位为</a:t>
            </a:r>
            <a:r>
              <a:rPr lang="en-US" altLang="zh-CN" dirty="0">
                <a:solidFill>
                  <a:srgbClr val="002060"/>
                </a:solidFill>
              </a:rPr>
              <a:t>77</a:t>
            </a:r>
            <a:r>
              <a:rPr lang="zh-CN" altLang="zh-CN" dirty="0">
                <a:solidFill>
                  <a:srgbClr val="002060"/>
                </a:solidFill>
              </a:rPr>
              <a:t>；</a:t>
            </a:r>
          </a:p>
          <a:p>
            <a:r>
              <a:rPr lang="en-US" altLang="zh-CN" dirty="0">
                <a:solidFill>
                  <a:srgbClr val="002060"/>
                </a:solidFill>
              </a:rPr>
              <a:t>4.</a:t>
            </a:r>
            <a:r>
              <a:rPr lang="zh-CN" altLang="zh-CN" dirty="0">
                <a:solidFill>
                  <a:srgbClr val="002060"/>
                </a:solidFill>
              </a:rPr>
              <a:t>被除数的第三位一定为</a:t>
            </a:r>
            <a:r>
              <a:rPr lang="en-US" altLang="zh-CN" dirty="0">
                <a:solidFill>
                  <a:srgbClr val="002060"/>
                </a:solidFill>
              </a:rPr>
              <a:t>4</a:t>
            </a:r>
            <a:r>
              <a:rPr lang="zh-CN" altLang="zh-CN" dirty="0">
                <a:solidFill>
                  <a:srgbClr val="002060"/>
                </a:solidFill>
              </a:rPr>
              <a:t>；</a:t>
            </a:r>
          </a:p>
          <a:p>
            <a:r>
              <a:rPr lang="en-US" altLang="zh-CN" dirty="0">
                <a:solidFill>
                  <a:srgbClr val="002060"/>
                </a:solidFill>
              </a:rPr>
              <a:t>5. 7</a:t>
            </a:r>
            <a:r>
              <a:rPr lang="zh-CN" altLang="zh-CN" dirty="0">
                <a:solidFill>
                  <a:srgbClr val="002060"/>
                </a:solidFill>
              </a:rPr>
              <a:t>乘以除数的积为一个三位数，且第二位为</a:t>
            </a:r>
            <a:r>
              <a:rPr lang="en-US" altLang="zh-CN" dirty="0">
                <a:solidFill>
                  <a:srgbClr val="002060"/>
                </a:solidFill>
              </a:rPr>
              <a:t>7</a:t>
            </a:r>
            <a:r>
              <a:rPr lang="zh-CN" altLang="zh-CN" dirty="0">
                <a:solidFill>
                  <a:srgbClr val="002060"/>
                </a:solidFill>
              </a:rPr>
              <a:t>；</a:t>
            </a:r>
          </a:p>
          <a:p>
            <a:r>
              <a:rPr lang="en-US" altLang="zh-CN" dirty="0">
                <a:solidFill>
                  <a:srgbClr val="002060"/>
                </a:solidFill>
              </a:rPr>
              <a:t>6.</a:t>
            </a:r>
            <a:r>
              <a:rPr lang="zh-CN" altLang="zh-CN" dirty="0">
                <a:solidFill>
                  <a:srgbClr val="002060"/>
                </a:solidFill>
              </a:rPr>
              <a:t>商的最后一位不能为</a:t>
            </a:r>
            <a:r>
              <a:rPr lang="en-US" altLang="zh-CN" dirty="0">
                <a:solidFill>
                  <a:srgbClr val="002060"/>
                </a:solidFill>
              </a:rPr>
              <a:t>0</a:t>
            </a:r>
            <a:r>
              <a:rPr lang="zh-CN" altLang="zh-CN" dirty="0">
                <a:solidFill>
                  <a:srgbClr val="002060"/>
                </a:solidFill>
              </a:rPr>
              <a:t>，且与除数的积为一个二位数。</a:t>
            </a:r>
          </a:p>
          <a:p>
            <a:r>
              <a:rPr lang="zh-CN" altLang="zh-CN" dirty="0">
                <a:solidFill>
                  <a:srgbClr val="002060"/>
                </a:solidFill>
              </a:rPr>
              <a:t>由已知条件就可以采用穷举的方法找出结果。</a:t>
            </a:r>
            <a:endParaRPr lang="zh-CN" altLang="en-US" dirty="0">
              <a:solidFill>
                <a:srgbClr val="002060"/>
              </a:solidFill>
            </a:endParaRPr>
          </a:p>
        </p:txBody>
      </p:sp>
    </p:spTree>
    <p:extLst>
      <p:ext uri="{BB962C8B-B14F-4D97-AF65-F5344CB8AC3E}">
        <p14:creationId xmlns:p14="http://schemas.microsoft.com/office/powerpoint/2010/main" val="839677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animEffect transition="in" filter="fade">
                                      <p:cBhvr>
                                        <p:cTn id="7" dur="1000"/>
                                        <p:tgtEl>
                                          <p:spTgt spid="5122"/>
                                        </p:tgtEl>
                                      </p:cBhvr>
                                    </p:animEffect>
                                    <p:anim calcmode="lin" valueType="num">
                                      <p:cBhvr>
                                        <p:cTn id="8" dur="1000" fill="hold"/>
                                        <p:tgtEl>
                                          <p:spTgt spid="5122"/>
                                        </p:tgtEl>
                                        <p:attrNameLst>
                                          <p:attrName>ppt_x</p:attrName>
                                        </p:attrNameLst>
                                      </p:cBhvr>
                                      <p:tavLst>
                                        <p:tav tm="0">
                                          <p:val>
                                            <p:strVal val="#ppt_x"/>
                                          </p:val>
                                        </p:tav>
                                        <p:tav tm="100000">
                                          <p:val>
                                            <p:strVal val="#ppt_x"/>
                                          </p:val>
                                        </p:tav>
                                      </p:tavLst>
                                    </p:anim>
                                    <p:anim calcmode="lin" valueType="num">
                                      <p:cBhvr>
                                        <p:cTn id="9" dur="1000" fill="hold"/>
                                        <p:tgtEl>
                                          <p:spTgt spid="512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sp>
        <p:nvSpPr>
          <p:cNvPr id="5" name="矩形 4"/>
          <p:cNvSpPr/>
          <p:nvPr/>
        </p:nvSpPr>
        <p:spPr>
          <a:xfrm>
            <a:off x="99591" y="948879"/>
            <a:ext cx="7804448" cy="9448740"/>
          </a:xfrm>
          <a:prstGeom prst="rect">
            <a:avLst/>
          </a:prstGeom>
        </p:spPr>
        <p:txBody>
          <a:bodyPr wrap="square">
            <a:spAutoFit/>
          </a:bodyPr>
          <a:lstStyle/>
          <a:p>
            <a:r>
              <a:rPr lang="en-US" altLang="zh-CN" sz="3200" dirty="0">
                <a:solidFill>
                  <a:srgbClr val="002060"/>
                </a:solidFill>
              </a:rPr>
              <a:t>C++</a:t>
            </a:r>
            <a:r>
              <a:rPr lang="zh-CN" altLang="en-US" sz="3200" dirty="0">
                <a:solidFill>
                  <a:srgbClr val="002060"/>
                </a:solidFill>
              </a:rPr>
              <a:t>语言提供了三种形式的</a:t>
            </a:r>
            <a:r>
              <a:rPr lang="en-US" altLang="zh-CN" sz="3200" dirty="0">
                <a:solidFill>
                  <a:srgbClr val="002060"/>
                </a:solidFill>
              </a:rPr>
              <a:t>if</a:t>
            </a:r>
            <a:r>
              <a:rPr lang="zh-CN" altLang="en-US" sz="3200" dirty="0">
                <a:solidFill>
                  <a:srgbClr val="002060"/>
                </a:solidFill>
              </a:rPr>
              <a:t>语句：</a:t>
            </a:r>
          </a:p>
          <a:p>
            <a:r>
              <a:rPr lang="en-US" altLang="zh-CN" sz="3200" dirty="0">
                <a:solidFill>
                  <a:srgbClr val="002060"/>
                </a:solidFill>
              </a:rPr>
              <a:t>1</a:t>
            </a:r>
            <a:r>
              <a:rPr lang="zh-CN" altLang="en-US" sz="3200" dirty="0">
                <a:solidFill>
                  <a:srgbClr val="002060"/>
                </a:solidFill>
              </a:rPr>
              <a:t>．</a:t>
            </a:r>
            <a:r>
              <a:rPr lang="en-US" altLang="zh-CN" sz="3200" dirty="0">
                <a:solidFill>
                  <a:srgbClr val="002060"/>
                </a:solidFill>
              </a:rPr>
              <a:t>if(</a:t>
            </a:r>
            <a:r>
              <a:rPr lang="zh-CN" altLang="en-US" sz="3200" dirty="0">
                <a:solidFill>
                  <a:srgbClr val="002060"/>
                </a:solidFill>
              </a:rPr>
              <a:t>表达式成立</a:t>
            </a:r>
            <a:r>
              <a:rPr lang="en-US" altLang="zh-CN" sz="3200" dirty="0">
                <a:solidFill>
                  <a:srgbClr val="002060"/>
                </a:solidFill>
              </a:rPr>
              <a:t>)</a:t>
            </a:r>
          </a:p>
          <a:p>
            <a:r>
              <a:rPr lang="en-US" altLang="zh-CN" sz="3200" dirty="0">
                <a:solidFill>
                  <a:srgbClr val="002060"/>
                </a:solidFill>
              </a:rPr>
              <a:t>     </a:t>
            </a:r>
            <a:r>
              <a:rPr lang="zh-CN" altLang="en-US" sz="3200" dirty="0">
                <a:solidFill>
                  <a:srgbClr val="002060"/>
                </a:solidFill>
              </a:rPr>
              <a:t>执行语句</a:t>
            </a:r>
          </a:p>
          <a:p>
            <a:r>
              <a:rPr lang="en-US" altLang="zh-CN" sz="3200" dirty="0">
                <a:solidFill>
                  <a:srgbClr val="002060"/>
                </a:solidFill>
              </a:rPr>
              <a:t>2</a:t>
            </a:r>
            <a:r>
              <a:rPr lang="zh-CN" altLang="en-US" sz="3200" dirty="0">
                <a:solidFill>
                  <a:srgbClr val="002060"/>
                </a:solidFill>
              </a:rPr>
              <a:t>．</a:t>
            </a:r>
            <a:r>
              <a:rPr lang="en-US" altLang="zh-CN" sz="3200" dirty="0">
                <a:solidFill>
                  <a:srgbClr val="002060"/>
                </a:solidFill>
              </a:rPr>
              <a:t>if(</a:t>
            </a:r>
            <a:r>
              <a:rPr lang="zh-CN" altLang="en-US" sz="3200" dirty="0">
                <a:solidFill>
                  <a:srgbClr val="002060"/>
                </a:solidFill>
              </a:rPr>
              <a:t>表达式成立</a:t>
            </a:r>
            <a:r>
              <a:rPr lang="en-US" altLang="zh-CN" sz="3200" dirty="0">
                <a:solidFill>
                  <a:srgbClr val="002060"/>
                </a:solidFill>
              </a:rPr>
              <a:t>) </a:t>
            </a:r>
          </a:p>
          <a:p>
            <a:r>
              <a:rPr lang="en-US" altLang="zh-CN" sz="3200" dirty="0">
                <a:solidFill>
                  <a:srgbClr val="002060"/>
                </a:solidFill>
              </a:rPr>
              <a:t>     </a:t>
            </a:r>
            <a:r>
              <a:rPr lang="zh-CN" altLang="en-US" sz="3200" dirty="0">
                <a:solidFill>
                  <a:srgbClr val="002060"/>
                </a:solidFill>
              </a:rPr>
              <a:t>执行语句</a:t>
            </a:r>
            <a:r>
              <a:rPr lang="en-US" altLang="zh-CN" sz="3200" dirty="0">
                <a:solidFill>
                  <a:srgbClr val="002060"/>
                </a:solidFill>
              </a:rPr>
              <a:t>1 </a:t>
            </a:r>
          </a:p>
          <a:p>
            <a:r>
              <a:rPr lang="en-US" altLang="zh-CN" sz="3200" dirty="0">
                <a:solidFill>
                  <a:srgbClr val="002060"/>
                </a:solidFill>
              </a:rPr>
              <a:t>   else </a:t>
            </a:r>
          </a:p>
          <a:p>
            <a:r>
              <a:rPr lang="en-US" altLang="zh-CN" sz="3200" dirty="0">
                <a:solidFill>
                  <a:srgbClr val="002060"/>
                </a:solidFill>
              </a:rPr>
              <a:t>     </a:t>
            </a:r>
            <a:r>
              <a:rPr lang="zh-CN" altLang="en-US" sz="3200" dirty="0">
                <a:solidFill>
                  <a:srgbClr val="002060"/>
                </a:solidFill>
              </a:rPr>
              <a:t>执行语句</a:t>
            </a:r>
            <a:r>
              <a:rPr lang="en-US" altLang="zh-CN" sz="3200" dirty="0">
                <a:solidFill>
                  <a:srgbClr val="002060"/>
                </a:solidFill>
              </a:rPr>
              <a:t>2</a:t>
            </a:r>
          </a:p>
          <a:p>
            <a:r>
              <a:rPr lang="en-US" altLang="zh-CN" sz="3200" dirty="0">
                <a:solidFill>
                  <a:srgbClr val="002060"/>
                </a:solidFill>
              </a:rPr>
              <a:t>3</a:t>
            </a:r>
            <a:r>
              <a:rPr lang="zh-CN" altLang="en-US" sz="3200" dirty="0">
                <a:solidFill>
                  <a:srgbClr val="002060"/>
                </a:solidFill>
              </a:rPr>
              <a:t>．</a:t>
            </a:r>
            <a:r>
              <a:rPr lang="en-US" altLang="zh-CN" sz="3200" dirty="0">
                <a:solidFill>
                  <a:srgbClr val="002060"/>
                </a:solidFill>
              </a:rPr>
              <a:t>if(</a:t>
            </a:r>
            <a:r>
              <a:rPr lang="zh-CN" altLang="en-US" sz="3200" dirty="0">
                <a:solidFill>
                  <a:srgbClr val="002060"/>
                </a:solidFill>
              </a:rPr>
              <a:t>表达式</a:t>
            </a:r>
            <a:r>
              <a:rPr lang="en-US" altLang="zh-CN" sz="3200" dirty="0">
                <a:solidFill>
                  <a:srgbClr val="002060"/>
                </a:solidFill>
              </a:rPr>
              <a:t>1</a:t>
            </a:r>
            <a:r>
              <a:rPr lang="zh-CN" altLang="en-US" sz="3200" dirty="0">
                <a:solidFill>
                  <a:srgbClr val="002060"/>
                </a:solidFill>
              </a:rPr>
              <a:t>成立</a:t>
            </a:r>
            <a:r>
              <a:rPr lang="en-US" altLang="zh-CN" sz="3200" dirty="0">
                <a:solidFill>
                  <a:srgbClr val="002060"/>
                </a:solidFill>
              </a:rPr>
              <a:t>) </a:t>
            </a:r>
          </a:p>
          <a:p>
            <a:r>
              <a:rPr lang="zh-CN" altLang="en-US" sz="3200" dirty="0" smtClean="0">
                <a:solidFill>
                  <a:srgbClr val="002060"/>
                </a:solidFill>
              </a:rPr>
              <a:t>        执行</a:t>
            </a:r>
            <a:r>
              <a:rPr lang="zh-CN" altLang="en-US" sz="3200" dirty="0">
                <a:solidFill>
                  <a:srgbClr val="002060"/>
                </a:solidFill>
              </a:rPr>
              <a:t>语句</a:t>
            </a:r>
            <a:r>
              <a:rPr lang="en-US" altLang="zh-CN" sz="3200" dirty="0">
                <a:solidFill>
                  <a:srgbClr val="002060"/>
                </a:solidFill>
              </a:rPr>
              <a:t>1</a:t>
            </a:r>
          </a:p>
          <a:p>
            <a:r>
              <a:rPr lang="en-US" altLang="zh-CN" sz="3200" dirty="0">
                <a:solidFill>
                  <a:srgbClr val="002060"/>
                </a:solidFill>
              </a:rPr>
              <a:t>    else if(</a:t>
            </a:r>
            <a:r>
              <a:rPr lang="zh-CN" altLang="en-US" sz="3200" dirty="0">
                <a:solidFill>
                  <a:srgbClr val="002060"/>
                </a:solidFill>
              </a:rPr>
              <a:t>表达式</a:t>
            </a:r>
            <a:r>
              <a:rPr lang="en-US" altLang="zh-CN" sz="3200" dirty="0">
                <a:solidFill>
                  <a:srgbClr val="002060"/>
                </a:solidFill>
              </a:rPr>
              <a:t>2</a:t>
            </a:r>
            <a:r>
              <a:rPr lang="zh-CN" altLang="en-US" sz="3200" dirty="0">
                <a:solidFill>
                  <a:srgbClr val="002060"/>
                </a:solidFill>
              </a:rPr>
              <a:t>成立</a:t>
            </a:r>
            <a:r>
              <a:rPr lang="en-US" altLang="zh-CN" sz="3200" dirty="0">
                <a:solidFill>
                  <a:srgbClr val="002060"/>
                </a:solidFill>
              </a:rPr>
              <a:t>) </a:t>
            </a:r>
          </a:p>
          <a:p>
            <a:r>
              <a:rPr lang="zh-CN" altLang="en-US" sz="3200" dirty="0" smtClean="0">
                <a:solidFill>
                  <a:srgbClr val="002060"/>
                </a:solidFill>
              </a:rPr>
              <a:t>        执行</a:t>
            </a:r>
            <a:r>
              <a:rPr lang="zh-CN" altLang="en-US" sz="3200" dirty="0">
                <a:solidFill>
                  <a:srgbClr val="002060"/>
                </a:solidFill>
              </a:rPr>
              <a:t>语句</a:t>
            </a:r>
            <a:r>
              <a:rPr lang="en-US" altLang="zh-CN" sz="3200" dirty="0">
                <a:solidFill>
                  <a:srgbClr val="002060"/>
                </a:solidFill>
              </a:rPr>
              <a:t>2</a:t>
            </a:r>
          </a:p>
          <a:p>
            <a:r>
              <a:rPr lang="en-US" altLang="zh-CN" sz="3200" dirty="0">
                <a:solidFill>
                  <a:srgbClr val="002060"/>
                </a:solidFill>
              </a:rPr>
              <a:t>    else if(</a:t>
            </a:r>
            <a:r>
              <a:rPr lang="zh-CN" altLang="en-US" sz="3200" dirty="0">
                <a:solidFill>
                  <a:srgbClr val="002060"/>
                </a:solidFill>
              </a:rPr>
              <a:t>表达式</a:t>
            </a:r>
            <a:r>
              <a:rPr lang="en-US" altLang="zh-CN" sz="3200" dirty="0">
                <a:solidFill>
                  <a:srgbClr val="002060"/>
                </a:solidFill>
              </a:rPr>
              <a:t>3</a:t>
            </a:r>
            <a:r>
              <a:rPr lang="zh-CN" altLang="en-US" sz="3200" dirty="0">
                <a:solidFill>
                  <a:srgbClr val="002060"/>
                </a:solidFill>
              </a:rPr>
              <a:t>成立</a:t>
            </a:r>
            <a:r>
              <a:rPr lang="en-US" altLang="zh-CN" sz="3200" dirty="0">
                <a:solidFill>
                  <a:srgbClr val="002060"/>
                </a:solidFill>
              </a:rPr>
              <a:t>) </a:t>
            </a:r>
          </a:p>
          <a:p>
            <a:r>
              <a:rPr lang="zh-CN" altLang="en-US" sz="3200" dirty="0" smtClean="0">
                <a:solidFill>
                  <a:srgbClr val="002060"/>
                </a:solidFill>
              </a:rPr>
              <a:t>        执行</a:t>
            </a:r>
            <a:r>
              <a:rPr lang="zh-CN" altLang="en-US" sz="3200" dirty="0">
                <a:solidFill>
                  <a:srgbClr val="002060"/>
                </a:solidFill>
              </a:rPr>
              <a:t>语句</a:t>
            </a:r>
            <a:r>
              <a:rPr lang="en-US" altLang="zh-CN" sz="3200" dirty="0">
                <a:solidFill>
                  <a:srgbClr val="002060"/>
                </a:solidFill>
              </a:rPr>
              <a:t>3</a:t>
            </a:r>
          </a:p>
          <a:p>
            <a:r>
              <a:rPr lang="en-US" altLang="zh-CN" sz="3200" dirty="0">
                <a:solidFill>
                  <a:srgbClr val="002060"/>
                </a:solidFill>
              </a:rPr>
              <a:t>    ……</a:t>
            </a:r>
          </a:p>
          <a:p>
            <a:r>
              <a:rPr lang="en-US" altLang="zh-CN" sz="3200" dirty="0">
                <a:solidFill>
                  <a:srgbClr val="002060"/>
                </a:solidFill>
              </a:rPr>
              <a:t>    else if(</a:t>
            </a:r>
            <a:r>
              <a:rPr lang="zh-CN" altLang="en-US" sz="3200" dirty="0">
                <a:solidFill>
                  <a:srgbClr val="002060"/>
                </a:solidFill>
              </a:rPr>
              <a:t>表达式</a:t>
            </a:r>
            <a:r>
              <a:rPr lang="en-US" altLang="zh-CN" sz="3200" dirty="0">
                <a:solidFill>
                  <a:srgbClr val="002060"/>
                </a:solidFill>
              </a:rPr>
              <a:t>m</a:t>
            </a:r>
            <a:r>
              <a:rPr lang="zh-CN" altLang="en-US" sz="3200" dirty="0">
                <a:solidFill>
                  <a:srgbClr val="002060"/>
                </a:solidFill>
              </a:rPr>
              <a:t>成立</a:t>
            </a:r>
            <a:r>
              <a:rPr lang="en-US" altLang="zh-CN" sz="3200" dirty="0">
                <a:solidFill>
                  <a:srgbClr val="002060"/>
                </a:solidFill>
              </a:rPr>
              <a:t>) </a:t>
            </a:r>
          </a:p>
          <a:p>
            <a:r>
              <a:rPr lang="zh-CN" altLang="en-US" sz="3200" dirty="0" smtClean="0">
                <a:solidFill>
                  <a:srgbClr val="002060"/>
                </a:solidFill>
              </a:rPr>
              <a:t>        执行</a:t>
            </a:r>
            <a:r>
              <a:rPr lang="zh-CN" altLang="en-US" sz="3200" dirty="0">
                <a:solidFill>
                  <a:srgbClr val="002060"/>
                </a:solidFill>
              </a:rPr>
              <a:t>语句</a:t>
            </a:r>
            <a:r>
              <a:rPr lang="en-US" altLang="zh-CN" sz="3200" dirty="0">
                <a:solidFill>
                  <a:srgbClr val="002060"/>
                </a:solidFill>
              </a:rPr>
              <a:t>m</a:t>
            </a:r>
          </a:p>
          <a:p>
            <a:r>
              <a:rPr lang="en-US" altLang="zh-CN" sz="3200" dirty="0">
                <a:solidFill>
                  <a:srgbClr val="002060"/>
                </a:solidFill>
              </a:rPr>
              <a:t>    else </a:t>
            </a:r>
          </a:p>
          <a:p>
            <a:r>
              <a:rPr lang="zh-CN" altLang="en-US" sz="3200" dirty="0" smtClean="0">
                <a:solidFill>
                  <a:srgbClr val="002060"/>
                </a:solidFill>
              </a:rPr>
              <a:t>        执行</a:t>
            </a:r>
            <a:r>
              <a:rPr lang="zh-CN" altLang="en-US" sz="3200" dirty="0">
                <a:solidFill>
                  <a:srgbClr val="002060"/>
                </a:solidFill>
              </a:rPr>
              <a:t>语句</a:t>
            </a:r>
            <a:r>
              <a:rPr lang="en-US" altLang="zh-CN" sz="3200" dirty="0">
                <a:solidFill>
                  <a:srgbClr val="002060"/>
                </a:solidFill>
              </a:rPr>
              <a:t>n</a:t>
            </a:r>
          </a:p>
          <a:p>
            <a:endParaRPr lang="zh-CN" altLang="en-US" sz="3200" dirty="0">
              <a:solidFill>
                <a:srgbClr val="002060"/>
              </a:solidFill>
            </a:endParaRPr>
          </a:p>
        </p:txBody>
      </p:sp>
      <p:sp>
        <p:nvSpPr>
          <p:cNvPr id="3" name="左箭头 2"/>
          <p:cNvSpPr/>
          <p:nvPr/>
        </p:nvSpPr>
        <p:spPr>
          <a:xfrm>
            <a:off x="4001815" y="1236911"/>
            <a:ext cx="3730624" cy="129614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dirty="0" smtClean="0">
                <a:solidFill>
                  <a:srgbClr val="002060"/>
                </a:solidFill>
              </a:rPr>
              <a:t>形式一</a:t>
            </a:r>
            <a:endParaRPr lang="zh-CN" altLang="en-US" sz="3200" dirty="0">
              <a:solidFill>
                <a:srgbClr val="002060"/>
              </a:solidFill>
            </a:endParaRPr>
          </a:p>
        </p:txBody>
      </p:sp>
      <p:sp>
        <p:nvSpPr>
          <p:cNvPr id="6" name="左箭头 5"/>
          <p:cNvSpPr/>
          <p:nvPr/>
        </p:nvSpPr>
        <p:spPr>
          <a:xfrm>
            <a:off x="4013480" y="2605063"/>
            <a:ext cx="3730624" cy="129614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dirty="0" smtClean="0">
                <a:solidFill>
                  <a:srgbClr val="002060"/>
                </a:solidFill>
              </a:rPr>
              <a:t>形式二</a:t>
            </a:r>
            <a:endParaRPr lang="zh-CN" altLang="en-US" sz="3200" dirty="0">
              <a:solidFill>
                <a:srgbClr val="002060"/>
              </a:solidFill>
            </a:endParaRPr>
          </a:p>
        </p:txBody>
      </p:sp>
      <p:sp>
        <p:nvSpPr>
          <p:cNvPr id="7" name="左箭头 6"/>
          <p:cNvSpPr/>
          <p:nvPr/>
        </p:nvSpPr>
        <p:spPr>
          <a:xfrm>
            <a:off x="4013480" y="4189239"/>
            <a:ext cx="3730624" cy="129614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dirty="0" smtClean="0">
                <a:solidFill>
                  <a:srgbClr val="002060"/>
                </a:solidFill>
              </a:rPr>
              <a:t>形式三</a:t>
            </a:r>
            <a:endParaRPr lang="zh-CN" altLang="en-US" sz="3200" dirty="0">
              <a:solidFill>
                <a:srgbClr val="002060"/>
              </a:solidFill>
            </a:endParaRPr>
          </a:p>
        </p:txBody>
      </p:sp>
    </p:spTree>
    <p:extLst>
      <p:ext uri="{BB962C8B-B14F-4D97-AF65-F5344CB8AC3E}">
        <p14:creationId xmlns:p14="http://schemas.microsoft.com/office/powerpoint/2010/main" val="1588640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1000"/>
                                        <p:tgtEl>
                                          <p:spTgt spid="7"/>
                                        </p:tgtEl>
                                      </p:cBhvr>
                                    </p:animEffect>
                                    <p:anim calcmode="lin" valueType="num">
                                      <p:cBhvr>
                                        <p:cTn id="22" dur="1000" fill="hold"/>
                                        <p:tgtEl>
                                          <p:spTgt spid="7"/>
                                        </p:tgtEl>
                                        <p:attrNameLst>
                                          <p:attrName>ppt_x</p:attrName>
                                        </p:attrNameLst>
                                      </p:cBhvr>
                                      <p:tavLst>
                                        <p:tav tm="0">
                                          <p:val>
                                            <p:strVal val="#ppt_x"/>
                                          </p:val>
                                        </p:tav>
                                        <p:tav tm="100000">
                                          <p:val>
                                            <p:strVal val="#ppt_x"/>
                                          </p:val>
                                        </p:tav>
                                      </p:tavLst>
                                    </p:anim>
                                    <p:anim calcmode="lin" valueType="num">
                                      <p:cBhvr>
                                        <p:cTn id="2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sp>
        <p:nvSpPr>
          <p:cNvPr id="5" name="矩形 4"/>
          <p:cNvSpPr/>
          <p:nvPr/>
        </p:nvSpPr>
        <p:spPr>
          <a:xfrm>
            <a:off x="99591" y="948879"/>
            <a:ext cx="7804448" cy="3539430"/>
          </a:xfrm>
          <a:prstGeom prst="rect">
            <a:avLst/>
          </a:prstGeom>
        </p:spPr>
        <p:txBody>
          <a:bodyPr wrap="square">
            <a:spAutoFit/>
          </a:bodyPr>
          <a:lstStyle/>
          <a:p>
            <a:r>
              <a:rPr lang="en-US" altLang="zh-CN" sz="3200" dirty="0">
                <a:solidFill>
                  <a:srgbClr val="002060"/>
                </a:solidFill>
              </a:rPr>
              <a:t>【</a:t>
            </a:r>
            <a:r>
              <a:rPr lang="zh-CN" altLang="en-US" sz="3200" dirty="0">
                <a:solidFill>
                  <a:srgbClr val="002060"/>
                </a:solidFill>
              </a:rPr>
              <a:t>例题描述</a:t>
            </a:r>
            <a:r>
              <a:rPr lang="en-US" altLang="zh-CN" sz="3200" dirty="0">
                <a:solidFill>
                  <a:srgbClr val="002060"/>
                </a:solidFill>
              </a:rPr>
              <a:t>】</a:t>
            </a:r>
            <a:r>
              <a:rPr lang="zh-CN" altLang="en-US" sz="3200" dirty="0">
                <a:solidFill>
                  <a:srgbClr val="002060"/>
                </a:solidFill>
              </a:rPr>
              <a:t>求绝对值</a:t>
            </a:r>
          </a:p>
          <a:p>
            <a:r>
              <a:rPr lang="zh-CN" altLang="en-US" sz="3200" dirty="0">
                <a:solidFill>
                  <a:srgbClr val="002060"/>
                </a:solidFill>
              </a:rPr>
              <a:t>    魔法师使用的能量除了正能量以外，还有一种神秘的暗能量，暗能量是一种不可见的、能推动宇宙运动的能量</a:t>
            </a:r>
            <a:r>
              <a:rPr lang="zh-CN" altLang="en-US" sz="3200" dirty="0" smtClean="0">
                <a:solidFill>
                  <a:srgbClr val="002060"/>
                </a:solidFill>
              </a:rPr>
              <a:t>。与</a:t>
            </a:r>
            <a:r>
              <a:rPr lang="zh-CN" altLang="en-US" sz="3200" dirty="0">
                <a:solidFill>
                  <a:srgbClr val="002060"/>
                </a:solidFill>
              </a:rPr>
              <a:t>正能量级别相对应的，魔法师将暗能量的级别以负数表示，现已知某种能量的级别，试用</a:t>
            </a:r>
            <a:r>
              <a:rPr lang="en-US" altLang="zh-CN" sz="3200" dirty="0">
                <a:solidFill>
                  <a:srgbClr val="002060"/>
                </a:solidFill>
              </a:rPr>
              <a:t>if</a:t>
            </a:r>
            <a:r>
              <a:rPr lang="zh-CN" altLang="en-US" sz="3200" dirty="0">
                <a:solidFill>
                  <a:srgbClr val="002060"/>
                </a:solidFill>
              </a:rPr>
              <a:t>语句显示该能量级别的绝对值</a:t>
            </a:r>
            <a:r>
              <a:rPr lang="zh-CN" altLang="en-US" sz="3200" dirty="0" smtClean="0">
                <a:solidFill>
                  <a:srgbClr val="002060"/>
                </a:solidFill>
              </a:rPr>
              <a:t>。</a:t>
            </a:r>
            <a:endParaRPr lang="zh-CN" altLang="en-US" sz="3200" dirty="0">
              <a:solidFill>
                <a:srgbClr val="002060"/>
              </a:solidFill>
            </a:endParaRPr>
          </a:p>
        </p:txBody>
      </p:sp>
      <p:pic>
        <p:nvPicPr>
          <p:cNvPr id="307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85" y="4488309"/>
            <a:ext cx="8131348" cy="6338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6781527"/>
            <a:ext cx="8120063" cy="15121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854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l="-17000" r="-17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0611" y="12775"/>
            <a:ext cx="5771865" cy="1015813"/>
          </a:xfrm>
        </p:spPr>
        <p:txBody>
          <a:bodyPr/>
          <a:lstStyle/>
          <a:p>
            <a:r>
              <a:rPr lang="zh-CN" altLang="en-US" b="1" dirty="0" smtClean="0">
                <a:solidFill>
                  <a:srgbClr val="002060"/>
                </a:solidFill>
              </a:rPr>
              <a:t>选择结构</a:t>
            </a:r>
            <a:endParaRPr lang="zh-CN" altLang="en-US" b="1" dirty="0">
              <a:solidFill>
                <a:srgbClr val="002060"/>
              </a:solidFill>
            </a:endParaRPr>
          </a:p>
        </p:txBody>
      </p:sp>
      <p:sp>
        <p:nvSpPr>
          <p:cNvPr id="5" name="矩形 4"/>
          <p:cNvSpPr/>
          <p:nvPr/>
        </p:nvSpPr>
        <p:spPr>
          <a:xfrm>
            <a:off x="99591" y="948879"/>
            <a:ext cx="7804448" cy="2062103"/>
          </a:xfrm>
          <a:prstGeom prst="rect">
            <a:avLst/>
          </a:prstGeom>
        </p:spPr>
        <p:txBody>
          <a:bodyPr wrap="square">
            <a:spAutoFit/>
          </a:bodyPr>
          <a:lstStyle/>
          <a:p>
            <a:r>
              <a:rPr lang="zh-CN" altLang="en-US" sz="3200" dirty="0">
                <a:solidFill>
                  <a:srgbClr val="002060"/>
                </a:solidFill>
              </a:rPr>
              <a:t>在</a:t>
            </a:r>
            <a:r>
              <a:rPr lang="en-US" altLang="zh-CN" sz="3200" dirty="0">
                <a:solidFill>
                  <a:srgbClr val="002060"/>
                </a:solidFill>
              </a:rPr>
              <a:t>if </a:t>
            </a:r>
            <a:r>
              <a:rPr lang="zh-CN" altLang="en-US" sz="3200" dirty="0">
                <a:solidFill>
                  <a:srgbClr val="002060"/>
                </a:solidFill>
              </a:rPr>
              <a:t>和</a:t>
            </a:r>
            <a:r>
              <a:rPr lang="en-US" altLang="zh-CN" sz="3200" dirty="0">
                <a:solidFill>
                  <a:srgbClr val="002060"/>
                </a:solidFill>
              </a:rPr>
              <a:t>else</a:t>
            </a:r>
            <a:r>
              <a:rPr lang="zh-CN" altLang="en-US" sz="3200" dirty="0">
                <a:solidFill>
                  <a:srgbClr val="002060"/>
                </a:solidFill>
              </a:rPr>
              <a:t>后面只含一个内嵌的操作语句（如上例），如果有多个操作语句，就必须要用花括号“</a:t>
            </a:r>
            <a:r>
              <a:rPr lang="en-US" altLang="zh-CN" sz="3200" dirty="0">
                <a:solidFill>
                  <a:srgbClr val="002060"/>
                </a:solidFill>
              </a:rPr>
              <a:t>{ }”</a:t>
            </a:r>
            <a:r>
              <a:rPr lang="zh-CN" altLang="en-US" sz="3200" dirty="0">
                <a:solidFill>
                  <a:srgbClr val="002060"/>
                </a:solidFill>
              </a:rPr>
              <a:t>将几个语句括起来成为一个复合语句。</a:t>
            </a:r>
          </a:p>
        </p:txBody>
      </p:sp>
      <p:sp>
        <p:nvSpPr>
          <p:cNvPr id="3" name="矩形 2"/>
          <p:cNvSpPr/>
          <p:nvPr/>
        </p:nvSpPr>
        <p:spPr>
          <a:xfrm>
            <a:off x="99591" y="3828326"/>
            <a:ext cx="8020472" cy="5632311"/>
          </a:xfrm>
          <a:prstGeom prst="rect">
            <a:avLst/>
          </a:prstGeom>
        </p:spPr>
        <p:txBody>
          <a:bodyPr wrap="square">
            <a:spAutoFit/>
          </a:bodyPr>
          <a:lstStyle/>
          <a:p>
            <a:r>
              <a:rPr lang="en-US" altLang="zh-CN" sz="3600" dirty="0">
                <a:solidFill>
                  <a:srgbClr val="002060"/>
                </a:solidFill>
              </a:rPr>
              <a:t>if(x&gt;y)</a:t>
            </a:r>
          </a:p>
          <a:p>
            <a:r>
              <a:rPr lang="en-US" altLang="zh-CN" sz="3600" dirty="0">
                <a:solidFill>
                  <a:srgbClr val="002060"/>
                </a:solidFill>
              </a:rPr>
              <a:t>{</a:t>
            </a:r>
          </a:p>
          <a:p>
            <a:r>
              <a:rPr lang="en-US" altLang="zh-CN" sz="3600" dirty="0">
                <a:solidFill>
                  <a:srgbClr val="002060"/>
                </a:solidFill>
              </a:rPr>
              <a:t>   number=0;  //</a:t>
            </a:r>
            <a:r>
              <a:rPr lang="zh-CN" altLang="en-US" sz="3600" dirty="0">
                <a:solidFill>
                  <a:srgbClr val="002060"/>
                </a:solidFill>
              </a:rPr>
              <a:t>语句</a:t>
            </a:r>
            <a:r>
              <a:rPr lang="en-US" altLang="zh-CN" sz="3600" dirty="0">
                <a:solidFill>
                  <a:srgbClr val="002060"/>
                </a:solidFill>
              </a:rPr>
              <a:t>1</a:t>
            </a:r>
          </a:p>
          <a:p>
            <a:r>
              <a:rPr lang="en-US" altLang="zh-CN" sz="3600" dirty="0">
                <a:solidFill>
                  <a:srgbClr val="002060"/>
                </a:solidFill>
              </a:rPr>
              <a:t>   </a:t>
            </a:r>
            <a:r>
              <a:rPr lang="en-US" altLang="zh-CN" sz="3600" dirty="0" err="1">
                <a:solidFill>
                  <a:srgbClr val="002060"/>
                </a:solidFill>
              </a:rPr>
              <a:t>cout</a:t>
            </a:r>
            <a:r>
              <a:rPr lang="en-US" altLang="zh-CN" sz="3600" dirty="0">
                <a:solidFill>
                  <a:srgbClr val="002060"/>
                </a:solidFill>
              </a:rPr>
              <a:t>&lt;&lt;x&lt;&lt;</a:t>
            </a:r>
            <a:r>
              <a:rPr lang="en-US" altLang="zh-CN" sz="3600" dirty="0" err="1">
                <a:solidFill>
                  <a:srgbClr val="002060"/>
                </a:solidFill>
              </a:rPr>
              <a:t>endl</a:t>
            </a:r>
            <a:r>
              <a:rPr lang="en-US" altLang="zh-CN" sz="3600" dirty="0">
                <a:solidFill>
                  <a:srgbClr val="002060"/>
                </a:solidFill>
              </a:rPr>
              <a:t>;  //</a:t>
            </a:r>
            <a:r>
              <a:rPr lang="zh-CN" altLang="en-US" sz="3600" dirty="0">
                <a:solidFill>
                  <a:srgbClr val="002060"/>
                </a:solidFill>
              </a:rPr>
              <a:t>语句</a:t>
            </a:r>
            <a:r>
              <a:rPr lang="en-US" altLang="zh-CN" sz="3600" dirty="0">
                <a:solidFill>
                  <a:srgbClr val="002060"/>
                </a:solidFill>
              </a:rPr>
              <a:t>2</a:t>
            </a:r>
          </a:p>
          <a:p>
            <a:r>
              <a:rPr lang="en-US" altLang="zh-CN" sz="3600" dirty="0">
                <a:solidFill>
                  <a:srgbClr val="002060"/>
                </a:solidFill>
              </a:rPr>
              <a:t>}</a:t>
            </a:r>
          </a:p>
          <a:p>
            <a:r>
              <a:rPr lang="en-US" altLang="zh-CN" sz="3600" dirty="0">
                <a:solidFill>
                  <a:srgbClr val="002060"/>
                </a:solidFill>
              </a:rPr>
              <a:t>else</a:t>
            </a:r>
          </a:p>
          <a:p>
            <a:r>
              <a:rPr lang="en-US" altLang="zh-CN" sz="3600" dirty="0">
                <a:solidFill>
                  <a:srgbClr val="002060"/>
                </a:solidFill>
              </a:rPr>
              <a:t>{ </a:t>
            </a:r>
          </a:p>
          <a:p>
            <a:r>
              <a:rPr lang="en-US" altLang="zh-CN" sz="3600" dirty="0">
                <a:solidFill>
                  <a:srgbClr val="002060"/>
                </a:solidFill>
              </a:rPr>
              <a:t>  number=1;   //</a:t>
            </a:r>
            <a:r>
              <a:rPr lang="zh-CN" altLang="en-US" sz="3600" dirty="0">
                <a:solidFill>
                  <a:srgbClr val="002060"/>
                </a:solidFill>
              </a:rPr>
              <a:t>语句</a:t>
            </a:r>
            <a:r>
              <a:rPr lang="en-US" altLang="zh-CN" sz="3600" dirty="0">
                <a:solidFill>
                  <a:srgbClr val="002060"/>
                </a:solidFill>
              </a:rPr>
              <a:t>1</a:t>
            </a:r>
          </a:p>
          <a:p>
            <a:r>
              <a:rPr lang="en-US" altLang="zh-CN" sz="3600" dirty="0">
                <a:solidFill>
                  <a:srgbClr val="002060"/>
                </a:solidFill>
              </a:rPr>
              <a:t>  </a:t>
            </a:r>
            <a:r>
              <a:rPr lang="en-US" altLang="zh-CN" sz="3600" dirty="0" err="1">
                <a:solidFill>
                  <a:srgbClr val="002060"/>
                </a:solidFill>
              </a:rPr>
              <a:t>cout</a:t>
            </a:r>
            <a:r>
              <a:rPr lang="en-US" altLang="zh-CN" sz="3600" dirty="0">
                <a:solidFill>
                  <a:srgbClr val="002060"/>
                </a:solidFill>
              </a:rPr>
              <a:t>&lt;&lt;y&lt;&lt;</a:t>
            </a:r>
            <a:r>
              <a:rPr lang="en-US" altLang="zh-CN" sz="3600" dirty="0" err="1">
                <a:solidFill>
                  <a:srgbClr val="002060"/>
                </a:solidFill>
              </a:rPr>
              <a:t>endl</a:t>
            </a:r>
            <a:r>
              <a:rPr lang="en-US" altLang="zh-CN" sz="3600" dirty="0">
                <a:solidFill>
                  <a:srgbClr val="002060"/>
                </a:solidFill>
              </a:rPr>
              <a:t>; //</a:t>
            </a:r>
            <a:r>
              <a:rPr lang="zh-CN" altLang="en-US" sz="3600" dirty="0">
                <a:solidFill>
                  <a:srgbClr val="002060"/>
                </a:solidFill>
              </a:rPr>
              <a:t>语句</a:t>
            </a:r>
            <a:r>
              <a:rPr lang="en-US" altLang="zh-CN" sz="3600" dirty="0">
                <a:solidFill>
                  <a:srgbClr val="002060"/>
                </a:solidFill>
              </a:rPr>
              <a:t>2</a:t>
            </a:r>
          </a:p>
          <a:p>
            <a:r>
              <a:rPr lang="en-US" altLang="zh-CN" sz="3600" dirty="0">
                <a:solidFill>
                  <a:srgbClr val="002060"/>
                </a:solidFill>
              </a:rPr>
              <a:t>}</a:t>
            </a:r>
          </a:p>
        </p:txBody>
      </p:sp>
    </p:spTree>
    <p:extLst>
      <p:ext uri="{BB962C8B-B14F-4D97-AF65-F5344CB8AC3E}">
        <p14:creationId xmlns:p14="http://schemas.microsoft.com/office/powerpoint/2010/main" val="1570437395"/>
      </p:ext>
    </p:extLst>
  </p:cSld>
  <p:clrMapOvr>
    <a:masterClrMapping/>
  </p:clrMapOvr>
  <p:timing>
    <p:tnLst>
      <p:par>
        <p:cTn id="1" dur="indefinite" restart="never" nodeType="tmRoot"/>
      </p:par>
    </p:tnLst>
  </p:timing>
</p:sld>
</file>

<file path=ppt/theme/theme1.xml><?xml version="1.0" encoding="utf-8"?>
<a:theme xmlns:a="http://schemas.openxmlformats.org/drawingml/2006/main" name="Winter">
  <a:themeElements>
    <a:clrScheme name="Winter">
      <a:dk1>
        <a:sysClr val="windowText" lastClr="000000"/>
      </a:dk1>
      <a:lt1>
        <a:sysClr val="window" lastClr="FFFFFF"/>
      </a:lt1>
      <a:dk2>
        <a:srgbClr val="1F7BB6"/>
      </a:dk2>
      <a:lt2>
        <a:srgbClr val="C5E1FE"/>
      </a:lt2>
      <a:accent1>
        <a:srgbClr val="B2BDC1"/>
      </a:accent1>
      <a:accent2>
        <a:srgbClr val="767D83"/>
      </a:accent2>
      <a:accent3>
        <a:srgbClr val="3E505C"/>
      </a:accent3>
      <a:accent4>
        <a:srgbClr val="386489"/>
      </a:accent4>
      <a:accent5>
        <a:srgbClr val="4C80AF"/>
      </a:accent5>
      <a:accent6>
        <a:srgbClr val="7DA7D1"/>
      </a:accent6>
      <a:hlink>
        <a:srgbClr val="408080"/>
      </a:hlink>
      <a:folHlink>
        <a:srgbClr val="5EAEAE"/>
      </a:folHlink>
    </a:clrScheme>
    <a:fontScheme name="Winter">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Winter">
      <a:fillStyleLst>
        <a:solidFill>
          <a:schemeClr val="phClr"/>
        </a:solidFill>
        <a:gradFill rotWithShape="1">
          <a:gsLst>
            <a:gs pos="0">
              <a:schemeClr val="phClr">
                <a:tint val="70000"/>
                <a:lumMod val="110000"/>
              </a:schemeClr>
            </a:gs>
            <a:gs pos="100000">
              <a:schemeClr val="phClr">
                <a:tint val="90000"/>
              </a:schemeClr>
            </a:gs>
          </a:gsLst>
          <a:lin ang="5400000" scaled="1"/>
        </a:gradFill>
        <a:gradFill rotWithShape="1">
          <a:gsLst>
            <a:gs pos="0">
              <a:schemeClr val="phClr">
                <a:tint val="98000"/>
                <a:satMod val="120000"/>
                <a:lumMod val="110000"/>
              </a:schemeClr>
            </a:gs>
            <a:gs pos="100000">
              <a:schemeClr val="phClr">
                <a:shade val="90000"/>
                <a:lumMod val="90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88900" dist="38100" dir="5400000" algn="ctr" rotWithShape="0">
              <a:srgbClr val="000000">
                <a:alpha val="65000"/>
              </a:srgbClr>
            </a:outerShdw>
          </a:effectLst>
          <a:scene3d>
            <a:camera prst="orthographicFront">
              <a:rot lat="0" lon="0" rev="0"/>
            </a:camera>
            <a:lightRig rig="threePt" dir="tl">
              <a:rot lat="0" lon="0" rev="5400000"/>
            </a:lightRig>
          </a:scene3d>
          <a:sp3d>
            <a:bevelT w="25400" h="38100"/>
          </a:sp3d>
        </a:effectStyle>
      </a:effectStyleLst>
      <a:bgFillStyleLst>
        <a:solidFill>
          <a:schemeClr val="phClr"/>
        </a:solidFill>
        <a:gradFill rotWithShape="1">
          <a:gsLst>
            <a:gs pos="0">
              <a:schemeClr val="phClr">
                <a:tint val="100000"/>
                <a:shade val="90000"/>
                <a:hueMod val="100000"/>
                <a:satMod val="130000"/>
                <a:lumMod val="90000"/>
              </a:schemeClr>
            </a:gs>
            <a:gs pos="92000">
              <a:schemeClr val="phClr">
                <a:tint val="96000"/>
                <a:shade val="100000"/>
                <a:hueMod val="96000"/>
                <a:satMod val="140000"/>
                <a:lumMod val="128000"/>
              </a:schemeClr>
            </a:gs>
          </a:gsLst>
          <a:lin ang="5400000" scaled="1"/>
        </a:gradFill>
        <a:gradFill rotWithShape="1">
          <a:gsLst>
            <a:gs pos="0">
              <a:schemeClr val="phClr">
                <a:tint val="96000"/>
                <a:shade val="100000"/>
                <a:hueMod val="96000"/>
                <a:satMod val="140000"/>
                <a:lumMod val="128000"/>
              </a:schemeClr>
            </a:gs>
            <a:gs pos="83000">
              <a:schemeClr val="phClr">
                <a:shade val="85000"/>
                <a:hueMod val="100000"/>
                <a:satMod val="130000"/>
                <a:lumMod val="92000"/>
              </a:schemeClr>
            </a:gs>
          </a:gsLst>
          <a:path path="circle">
            <a:fillToRect l="50000" t="50000" r="100000" b="10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TM02455519[[fn=冬季]]</Template>
  <TotalTime>3396</TotalTime>
  <Words>6697</Words>
  <Application>Microsoft Office PowerPoint</Application>
  <PresentationFormat>B4 (ISO)纸张(250x353 毫米)</PresentationFormat>
  <Paragraphs>732</Paragraphs>
  <Slides>62</Slides>
  <Notes>0</Notes>
  <HiddenSlides>0</HiddenSlides>
  <MMClips>0</MMClips>
  <ScaleCrop>false</ScaleCrop>
  <HeadingPairs>
    <vt:vector size="4" baseType="variant">
      <vt:variant>
        <vt:lpstr>主题</vt:lpstr>
      </vt:variant>
      <vt:variant>
        <vt:i4>1</vt:i4>
      </vt:variant>
      <vt:variant>
        <vt:lpstr>幻灯片标题</vt:lpstr>
      </vt:variant>
      <vt:variant>
        <vt:i4>62</vt:i4>
      </vt:variant>
    </vt:vector>
  </HeadingPairs>
  <TitlesOfParts>
    <vt:vector size="63" baseType="lpstr">
      <vt:lpstr>Winter</vt:lpstr>
      <vt:lpstr>PowerPoint 演示文稿</vt:lpstr>
      <vt:lpstr>顺序结构</vt:lpstr>
      <vt:lpstr>顺序结构</vt:lpstr>
      <vt:lpstr>顺序结构</vt:lpstr>
      <vt:lpstr>顺序结构</vt:lpstr>
      <vt:lpstr>选择结构</vt:lpstr>
      <vt:lpstr>选择结构</vt:lpstr>
      <vt:lpstr>选择结构</vt:lpstr>
      <vt:lpstr>选择结构</vt:lpstr>
      <vt:lpstr>选择结构</vt:lpstr>
      <vt:lpstr>选择结构</vt:lpstr>
      <vt:lpstr>选择结构</vt:lpstr>
      <vt:lpstr>选择结构</vt:lpstr>
      <vt:lpstr>选择结构</vt:lpstr>
      <vt:lpstr>选择结构</vt:lpstr>
      <vt:lpstr>选择结构</vt:lpstr>
      <vt:lpstr>选择结构</vt:lpstr>
      <vt:lpstr>选择结构</vt:lpstr>
      <vt:lpstr>选择结构</vt:lpstr>
      <vt:lpstr>这个程序对不对?</vt:lpstr>
      <vt:lpstr>选择结构</vt:lpstr>
      <vt:lpstr>选择结构</vt:lpstr>
      <vt:lpstr>选择结构</vt:lpstr>
      <vt:lpstr>选择结构</vt:lpstr>
      <vt:lpstr>选择结构</vt:lpstr>
      <vt:lpstr>选择结构</vt:lpstr>
      <vt:lpstr>选择结构</vt:lpstr>
      <vt:lpstr>选择结构</vt:lpstr>
      <vt:lpstr>选择结构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lpstr>循环结构</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dell</dc:creator>
  <cp:lastModifiedBy>dell</cp:lastModifiedBy>
  <cp:revision>90</cp:revision>
  <dcterms:created xsi:type="dcterms:W3CDTF">2016-09-06T00:03:00Z</dcterms:created>
  <dcterms:modified xsi:type="dcterms:W3CDTF">2018-08-27T23:41:41Z</dcterms:modified>
</cp:coreProperties>
</file>

<file path=docProps/thumbnail.jpeg>
</file>